
<file path=[Content_Types].xml><?xml version="1.0" encoding="utf-8"?>
<Types xmlns="http://schemas.openxmlformats.org/package/2006/content-types">
  <Default Extension="jpeg" ContentType="image/jpeg"/>
  <Default Extension="emf" ContentType="image/x-emf"/>
  <Default Extension="png" ContentType="image/png"/>
  <Default Extension="mp4" ContentType="video/mp4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>
  <p:sldMasterIdLst>
    <p:sldMasterId id="2147483648" r:id="rId1"/>
  </p:sldMasterIdLst>
  <p:notesMasterIdLst>
    <p:notesMasterId r:id="rId4"/>
  </p:notesMasterIdLst>
  <p:handoutMasterIdLst>
    <p:handoutMasterId r:id="rId19"/>
  </p:handoutMasterIdLst>
  <p:sldIdLst>
    <p:sldId id="276" r:id="rId3"/>
    <p:sldId id="358" r:id="rId5"/>
    <p:sldId id="371" r:id="rId6"/>
    <p:sldId id="372" r:id="rId7"/>
    <p:sldId id="360" r:id="rId8"/>
    <p:sldId id="365" r:id="rId9"/>
    <p:sldId id="363" r:id="rId10"/>
    <p:sldId id="367" r:id="rId11"/>
    <p:sldId id="366" r:id="rId12"/>
    <p:sldId id="368" r:id="rId13"/>
    <p:sldId id="369" r:id="rId14"/>
    <p:sldId id="373" r:id="rId15"/>
    <p:sldId id="370" r:id="rId16"/>
    <p:sldId id="362" r:id="rId17"/>
    <p:sldId id="297" r:id="rId18"/>
  </p:sldIdLst>
  <p:sldSz cx="12192000" cy="6858000"/>
  <p:notesSz cx="6858000" cy="9144000"/>
  <p:defaultTextStyle>
    <a:defPPr>
      <a:defRPr lang="zh-CN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43C8"/>
    <a:srgbClr val="FF2F2F"/>
    <a:srgbClr val="124A8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3404" autoAdjust="0"/>
    <p:restoredTop sz="96757" autoAdjust="0"/>
  </p:normalViewPr>
  <p:slideViewPr>
    <p:cSldViewPr>
      <p:cViewPr varScale="1">
        <p:scale>
          <a:sx n="111" d="100"/>
          <a:sy n="111" d="100"/>
        </p:scale>
        <p:origin x="108" y="198"/>
      </p:cViewPr>
      <p:guideLst>
        <p:guide orient="horz" pos="2258"/>
        <p:guide pos="374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>
      <p:cViewPr varScale="1">
        <p:scale>
          <a:sx n="87" d="100"/>
          <a:sy n="87" d="100"/>
        </p:scale>
        <p:origin x="3840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2" Type="http://schemas.openxmlformats.org/officeDocument/2006/relationships/tableStyles" Target="tableStyles.xml"/><Relationship Id="rId21" Type="http://schemas.openxmlformats.org/officeDocument/2006/relationships/viewProps" Target="viewProps.xml"/><Relationship Id="rId20" Type="http://schemas.openxmlformats.org/officeDocument/2006/relationships/presProps" Target="presProps.xml"/><Relationship Id="rId2" Type="http://schemas.openxmlformats.org/officeDocument/2006/relationships/theme" Target="theme/theme1.xml"/><Relationship Id="rId19" Type="http://schemas.openxmlformats.org/officeDocument/2006/relationships/handoutMaster" Target="handoutMasters/handoutMaster1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49C869B-4E6D-4609-9A47-34E4B8558683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393F875-6694-48BD-B4E6-D937FF28601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jpeg>
</file>

<file path=ppt/media/image2.png>
</file>

<file path=ppt/media/image3.jpeg>
</file>

<file path=ppt/media/image4.png>
</file>

<file path=ppt/media/image5.png>
</file>

<file path=ppt/media/image9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1" hangingPunct="1">
              <a:defRPr sz="1200">
                <a:latin typeface="Arial" panose="020B0604020202020204" pitchFamily="34" charset="0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eaLnBrk="1" hangingPunct="1">
              <a:defRPr sz="1200">
                <a:latin typeface="Arial" panose="020B0604020202020204" pitchFamily="34" charset="0"/>
              </a:defRPr>
            </a:lvl1pPr>
          </a:lstStyle>
          <a:p>
            <a:pPr>
              <a:defRPr/>
            </a:pPr>
            <a:fld id="{81F3FE1F-B908-452B-837C-D2E471D1D39B}" type="datetimeFigureOut">
              <a:rPr lang="zh-CN" altLang="en-US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zh-CN" altLang="en-US" noProof="0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normAutofit/>
          </a:bodyPr>
          <a:lstStyle/>
          <a:p>
            <a:pPr lvl="0"/>
            <a:r>
              <a:rPr lang="zh-CN" altLang="en-US" noProof="0"/>
              <a:t>单击此处编辑母版文本样式</a:t>
            </a:r>
            <a:endParaRPr lang="zh-CN" altLang="en-US" noProof="0"/>
          </a:p>
          <a:p>
            <a:pPr lvl="1"/>
            <a:r>
              <a:rPr lang="zh-CN" altLang="en-US" noProof="0"/>
              <a:t>第二级</a:t>
            </a:r>
            <a:endParaRPr lang="zh-CN" altLang="en-US" noProof="0"/>
          </a:p>
          <a:p>
            <a:pPr lvl="2"/>
            <a:r>
              <a:rPr lang="zh-CN" altLang="en-US" noProof="0"/>
              <a:t>第三级</a:t>
            </a:r>
            <a:endParaRPr lang="zh-CN" altLang="en-US" noProof="0"/>
          </a:p>
          <a:p>
            <a:pPr lvl="3"/>
            <a:r>
              <a:rPr lang="zh-CN" altLang="en-US" noProof="0"/>
              <a:t>第四级</a:t>
            </a:r>
            <a:endParaRPr lang="zh-CN" altLang="en-US" noProof="0"/>
          </a:p>
          <a:p>
            <a:pPr lvl="4"/>
            <a:r>
              <a:rPr lang="zh-CN" altLang="en-US" noProof="0"/>
              <a:t>第五级</a:t>
            </a:r>
            <a:endParaRPr lang="zh-CN" altLang="en-US" noProof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1" hangingPunct="1">
              <a:defRPr sz="1200">
                <a:latin typeface="Arial" panose="020B0604020202020204" pitchFamily="34" charset="0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/>
          <a:lstStyle>
            <a:lvl1pPr algn="r" eaLnBrk="1" hangingPunct="1">
              <a:defRPr sz="1200"/>
            </a:lvl1pPr>
          </a:lstStyle>
          <a:p>
            <a:pPr>
              <a:defRPr/>
            </a:pPr>
            <a:fld id="{FEC2B89F-BA4A-4623-90A0-F95E4926B701}" type="slidenum">
              <a:rPr lang="zh-CN" altLang="en-US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EC2B89F-BA4A-4623-90A0-F95E4926B70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EC2B89F-BA4A-4623-90A0-F95E4926B70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EC2B89F-BA4A-4623-90A0-F95E4926B70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EC2B89F-BA4A-4623-90A0-F95E4926B70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EC2B89F-BA4A-4623-90A0-F95E4926B70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6627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>
              <a:spcBef>
                <a:spcPct val="0"/>
              </a:spcBef>
            </a:pPr>
            <a:endParaRPr lang="zh-CN" altLang="en-US"/>
          </a:p>
        </p:txBody>
      </p:sp>
      <p:sp>
        <p:nvSpPr>
          <p:cNvPr id="26628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0"/>
              </a:spcBef>
            </a:pPr>
            <a:fld id="{8AC63356-BB31-48FE-8237-814151E1A72F}" type="slidenum">
              <a:rPr lang="zh-CN" altLang="en-US" smtClean="0">
                <a:latin typeface="Arial" panose="020B0604020202020204" pitchFamily="34" charset="0"/>
              </a:rPr>
            </a:fld>
            <a:endParaRPr lang="zh-CN" altLang="en-US">
              <a:latin typeface="Arial" panose="020B0604020202020204" pitchFamily="34" charset="0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 showMasterSp="0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19"/>
          <p:cNvSpPr>
            <a:spLocks noChangeArrowheads="1"/>
          </p:cNvSpPr>
          <p:nvPr/>
        </p:nvSpPr>
        <p:spPr bwMode="auto">
          <a:xfrm>
            <a:off x="844550" y="527050"/>
            <a:ext cx="10399713" cy="53975"/>
          </a:xfrm>
          <a:prstGeom prst="rect">
            <a:avLst/>
          </a:prstGeom>
          <a:gradFill rotWithShape="0">
            <a:gsLst>
              <a:gs pos="0">
                <a:schemeClr val="bg2"/>
              </a:gs>
              <a:gs pos="100000">
                <a:schemeClr val="bg1"/>
              </a:gs>
            </a:gsLst>
            <a:lin ang="0" scaled="1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defRPr/>
            </a:pPr>
            <a:endParaRPr lang="zh-CN" altLang="zh-CN" sz="2400">
              <a:latin typeface="Times New Roman" panose="02020603050405020304" pitchFamily="18" charset="0"/>
            </a:endParaRPr>
          </a:p>
        </p:txBody>
      </p:sp>
      <p:grpSp>
        <p:nvGrpSpPr>
          <p:cNvPr id="5" name="Group 8"/>
          <p:cNvGrpSpPr/>
          <p:nvPr userDrawn="1"/>
        </p:nvGrpSpPr>
        <p:grpSpPr bwMode="auto">
          <a:xfrm>
            <a:off x="0" y="0"/>
            <a:ext cx="869950" cy="873125"/>
            <a:chOff x="0" y="672"/>
            <a:chExt cx="1806" cy="1989"/>
          </a:xfrm>
        </p:grpSpPr>
        <p:sp>
          <p:nvSpPr>
            <p:cNvPr id="6" name="Rectangle 9"/>
            <p:cNvSpPr>
              <a:spLocks noChangeArrowheads="1"/>
            </p:cNvSpPr>
            <p:nvPr userDrawn="1"/>
          </p:nvSpPr>
          <p:spPr bwMode="auto">
            <a:xfrm>
              <a:off x="359" y="2256"/>
              <a:ext cx="366" cy="405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defRPr/>
              </a:pPr>
              <a:endParaRPr lang="zh-CN" altLang="zh-CN" sz="2400">
                <a:latin typeface="Times New Roman" panose="02020603050405020304" pitchFamily="18" charset="0"/>
              </a:endParaRPr>
            </a:p>
          </p:txBody>
        </p:sp>
        <p:sp>
          <p:nvSpPr>
            <p:cNvPr id="7" name="Rectangle 10"/>
            <p:cNvSpPr>
              <a:spLocks noChangeArrowheads="1"/>
            </p:cNvSpPr>
            <p:nvPr userDrawn="1"/>
          </p:nvSpPr>
          <p:spPr bwMode="auto">
            <a:xfrm>
              <a:off x="1081" y="1066"/>
              <a:ext cx="359" cy="405"/>
            </a:xfrm>
            <a:prstGeom prst="rect">
              <a:avLst/>
            </a:prstGeom>
            <a:solidFill>
              <a:schemeClr val="folHlink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defRPr/>
              </a:pPr>
              <a:endParaRPr lang="zh-CN" altLang="zh-CN" sz="2400">
                <a:latin typeface="Times New Roman" panose="02020603050405020304" pitchFamily="18" charset="0"/>
              </a:endParaRPr>
            </a:p>
          </p:txBody>
        </p:sp>
        <p:sp>
          <p:nvSpPr>
            <p:cNvPr id="8" name="Rectangle 11"/>
            <p:cNvSpPr>
              <a:spLocks noChangeArrowheads="1"/>
            </p:cNvSpPr>
            <p:nvPr userDrawn="1"/>
          </p:nvSpPr>
          <p:spPr bwMode="auto">
            <a:xfrm>
              <a:off x="1437" y="672"/>
              <a:ext cx="369" cy="401"/>
            </a:xfrm>
            <a:prstGeom prst="rect">
              <a:avLst/>
            </a:prstGeom>
            <a:solidFill>
              <a:schemeClr val="folHlink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defRPr/>
              </a:pPr>
              <a:endParaRPr lang="zh-CN" altLang="zh-CN" sz="2400">
                <a:latin typeface="Times New Roman" panose="02020603050405020304" pitchFamily="18" charset="0"/>
              </a:endParaRPr>
            </a:p>
          </p:txBody>
        </p:sp>
        <p:sp>
          <p:nvSpPr>
            <p:cNvPr id="9" name="Rectangle 12"/>
            <p:cNvSpPr>
              <a:spLocks noChangeArrowheads="1"/>
            </p:cNvSpPr>
            <p:nvPr userDrawn="1"/>
          </p:nvSpPr>
          <p:spPr bwMode="auto">
            <a:xfrm>
              <a:off x="718" y="2256"/>
              <a:ext cx="369" cy="405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defRPr/>
              </a:pPr>
              <a:endParaRPr lang="zh-CN" altLang="zh-CN" sz="2400">
                <a:latin typeface="Times New Roman" panose="02020603050405020304" pitchFamily="18" charset="0"/>
              </a:endParaRPr>
            </a:p>
          </p:txBody>
        </p:sp>
        <p:sp>
          <p:nvSpPr>
            <p:cNvPr id="10" name="Rectangle 13"/>
            <p:cNvSpPr>
              <a:spLocks noChangeArrowheads="1"/>
            </p:cNvSpPr>
            <p:nvPr userDrawn="1"/>
          </p:nvSpPr>
          <p:spPr bwMode="auto">
            <a:xfrm>
              <a:off x="1437" y="1066"/>
              <a:ext cx="369" cy="405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defRPr/>
              </a:pPr>
              <a:endParaRPr lang="zh-CN" altLang="zh-CN" sz="2400">
                <a:latin typeface="Times New Roman" panose="02020603050405020304" pitchFamily="18" charset="0"/>
              </a:endParaRPr>
            </a:p>
          </p:txBody>
        </p:sp>
        <p:sp>
          <p:nvSpPr>
            <p:cNvPr id="11" name="Rectangle 14"/>
            <p:cNvSpPr>
              <a:spLocks noChangeArrowheads="1"/>
            </p:cNvSpPr>
            <p:nvPr userDrawn="1"/>
          </p:nvSpPr>
          <p:spPr bwMode="auto">
            <a:xfrm>
              <a:off x="718" y="1464"/>
              <a:ext cx="369" cy="398"/>
            </a:xfrm>
            <a:prstGeom prst="rect">
              <a:avLst/>
            </a:prstGeom>
            <a:solidFill>
              <a:schemeClr val="folHlink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defRPr/>
              </a:pPr>
              <a:endParaRPr lang="zh-CN" altLang="zh-CN" sz="2400">
                <a:latin typeface="Times New Roman" panose="02020603050405020304" pitchFamily="18" charset="0"/>
              </a:endParaRPr>
            </a:p>
          </p:txBody>
        </p:sp>
        <p:sp>
          <p:nvSpPr>
            <p:cNvPr id="12" name="Rectangle 15"/>
            <p:cNvSpPr>
              <a:spLocks noChangeArrowheads="1"/>
            </p:cNvSpPr>
            <p:nvPr userDrawn="1"/>
          </p:nvSpPr>
          <p:spPr bwMode="auto">
            <a:xfrm>
              <a:off x="0" y="1464"/>
              <a:ext cx="369" cy="398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defRPr/>
              </a:pPr>
              <a:endParaRPr lang="zh-CN" altLang="zh-CN" sz="2400">
                <a:latin typeface="Times New Roman" panose="02020603050405020304" pitchFamily="18" charset="0"/>
              </a:endParaRPr>
            </a:p>
          </p:txBody>
        </p:sp>
        <p:sp>
          <p:nvSpPr>
            <p:cNvPr id="13" name="Rectangle 16"/>
            <p:cNvSpPr>
              <a:spLocks noChangeArrowheads="1"/>
            </p:cNvSpPr>
            <p:nvPr userDrawn="1"/>
          </p:nvSpPr>
          <p:spPr bwMode="auto">
            <a:xfrm>
              <a:off x="1081" y="1464"/>
              <a:ext cx="359" cy="39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defRPr/>
              </a:pPr>
              <a:endParaRPr lang="zh-CN" altLang="zh-CN" sz="2400">
                <a:latin typeface="Times New Roman" panose="02020603050405020304" pitchFamily="18" charset="0"/>
              </a:endParaRPr>
            </a:p>
          </p:txBody>
        </p:sp>
        <p:sp>
          <p:nvSpPr>
            <p:cNvPr id="14" name="Rectangle 17"/>
            <p:cNvSpPr>
              <a:spLocks noChangeArrowheads="1"/>
            </p:cNvSpPr>
            <p:nvPr userDrawn="1"/>
          </p:nvSpPr>
          <p:spPr bwMode="auto">
            <a:xfrm>
              <a:off x="359" y="1858"/>
              <a:ext cx="366" cy="405"/>
            </a:xfrm>
            <a:prstGeom prst="rect">
              <a:avLst/>
            </a:prstGeom>
            <a:solidFill>
              <a:schemeClr val="folHlink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defRPr/>
              </a:pPr>
              <a:endParaRPr lang="zh-CN" altLang="zh-CN" sz="2400">
                <a:latin typeface="Times New Roman" panose="02020603050405020304" pitchFamily="18" charset="0"/>
              </a:endParaRPr>
            </a:p>
          </p:txBody>
        </p:sp>
        <p:sp>
          <p:nvSpPr>
            <p:cNvPr id="15" name="Rectangle 18"/>
            <p:cNvSpPr>
              <a:spLocks noChangeArrowheads="1"/>
            </p:cNvSpPr>
            <p:nvPr userDrawn="1"/>
          </p:nvSpPr>
          <p:spPr bwMode="auto">
            <a:xfrm>
              <a:off x="718" y="1858"/>
              <a:ext cx="369" cy="405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defRPr/>
              </a:pPr>
              <a:endParaRPr lang="zh-CN" altLang="zh-CN" sz="2400">
                <a:latin typeface="Times New Roman" panose="02020603050405020304" pitchFamily="18" charset="0"/>
              </a:endParaRPr>
            </a:p>
          </p:txBody>
        </p:sp>
      </p:grpSp>
      <p:sp>
        <p:nvSpPr>
          <p:cNvPr id="18449" name="Rectangle 17"/>
          <p:cNvSpPr>
            <a:spLocks noGrp="1" noChangeArrowheads="1"/>
          </p:cNvSpPr>
          <p:nvPr>
            <p:ph type="ctrTitle"/>
          </p:nvPr>
        </p:nvSpPr>
        <p:spPr>
          <a:xfrm>
            <a:off x="624418" y="1628775"/>
            <a:ext cx="10847916" cy="1295400"/>
          </a:xfrm>
        </p:spPr>
        <p:txBody>
          <a:bodyPr/>
          <a:lstStyle>
            <a:lvl1pPr algn="ctr">
              <a:defRPr sz="420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18450" name="Rectangle 18"/>
          <p:cNvSpPr>
            <a:spLocks noGrp="1" noChangeArrowheads="1"/>
          </p:cNvSpPr>
          <p:nvPr>
            <p:ph type="subTitle" idx="1"/>
          </p:nvPr>
        </p:nvSpPr>
        <p:spPr>
          <a:xfrm>
            <a:off x="624418" y="3357563"/>
            <a:ext cx="10847916" cy="1752600"/>
          </a:xfrm>
        </p:spPr>
        <p:txBody>
          <a:bodyPr/>
          <a:lstStyle>
            <a:lvl1pPr marL="0" indent="0" algn="ctr">
              <a:buFont typeface="Wingdings" panose="05000000000000000000" pitchFamily="2" charset="2"/>
              <a:buNone/>
              <a:defRPr sz="340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单击此处编辑母版副标题样式</a:t>
            </a:r>
            <a:endParaRPr lang="zh-CN" altLang="en-US" dirty="0"/>
          </a:p>
        </p:txBody>
      </p:sp>
      <p:sp>
        <p:nvSpPr>
          <p:cNvPr id="17" name="Rectangle 14"/>
          <p:cNvSpPr>
            <a:spLocks noGrp="1" noChangeArrowheads="1"/>
          </p:cNvSpPr>
          <p:nvPr>
            <p:ph type="dt" sz="half" idx="10"/>
          </p:nvPr>
        </p:nvSpPr>
        <p:spPr>
          <a:xfrm>
            <a:off x="609600" y="6248400"/>
            <a:ext cx="2844800" cy="457200"/>
          </a:xfrm>
        </p:spPr>
        <p:txBody>
          <a:bodyPr/>
          <a:lstStyle>
            <a:lvl1pPr>
              <a:defRPr>
                <a:latin typeface="Arial" panose="020B0604020202020204" pitchFamily="34" charset="0"/>
              </a:defRPr>
            </a:lvl1pPr>
          </a:lstStyle>
          <a:p>
            <a:pPr>
              <a:defRPr/>
            </a:pPr>
            <a:r>
              <a:rPr lang="zh-CN" altLang="en-US"/>
              <a:t>华中科技大学 电信学院 点团队</a:t>
            </a:r>
            <a:endParaRPr lang="en-US" altLang="zh-CN" dirty="0"/>
          </a:p>
        </p:txBody>
      </p:sp>
      <p:sp>
        <p:nvSpPr>
          <p:cNvPr id="18" name="Rectangle 1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</a:defRPr>
            </a:lvl1pPr>
          </a:lstStyle>
          <a:p>
            <a:pPr>
              <a:defRPr/>
            </a:pPr>
            <a:endParaRPr lang="en-US" altLang="zh-CN"/>
          </a:p>
        </p:txBody>
      </p:sp>
      <p:pic>
        <p:nvPicPr>
          <p:cNvPr id="19" name="Picture 20" descr="hust2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347589" y="88911"/>
            <a:ext cx="852886" cy="62470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1" name="图片 20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41214" y="212868"/>
            <a:ext cx="950786" cy="363188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Rectangle 3"/>
          <p:cNvSpPr>
            <a:spLocks noGrp="1" noChangeArrowheads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E0F7BC1-3954-4ABA-82C4-89EED6D29364}" type="slidenum">
              <a:rPr lang="en-US" altLang="zh-CN"/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839200" y="692150"/>
            <a:ext cx="2743200" cy="5905500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09600" y="692150"/>
            <a:ext cx="8026400" cy="5905500"/>
          </a:xfrm>
        </p:spPr>
        <p:txBody>
          <a:bodyPr vert="eaVert"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Rectangle 3"/>
          <p:cNvSpPr>
            <a:spLocks noGrp="1" noChangeArrowheads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7CF7858-8930-4F8B-9B76-F78F08A2E6D3}" type="slidenum">
              <a:rPr lang="en-US" altLang="zh-CN"/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7183" y="612505"/>
            <a:ext cx="8352367" cy="647700"/>
          </a:xfrm>
        </p:spPr>
        <p:txBody>
          <a:bodyPr/>
          <a:lstStyle>
            <a:lvl1pPr>
              <a:defRPr spc="30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lnSpc>
                <a:spcPct val="125000"/>
              </a:lnSpc>
              <a:defRPr sz="2400" spc="30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>
              <a:lnSpc>
                <a:spcPct val="125000"/>
              </a:lnSpc>
              <a:defRPr sz="2000" spc="30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>
              <a:lnSpc>
                <a:spcPct val="125000"/>
              </a:lnSpc>
              <a:defRPr sz="1800" spc="30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>
              <a:lnSpc>
                <a:spcPct val="125000"/>
              </a:lnSpc>
              <a:defRPr sz="1600" spc="30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>
              <a:lnSpc>
                <a:spcPct val="125000"/>
              </a:lnSpc>
              <a:defRPr sz="1400" spc="30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Rectangle 3"/>
          <p:cNvSpPr>
            <a:spLocks noGrp="1" noChangeArrowheads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E838731-E2DB-4284-83ED-693138A841F5}" type="slidenum">
              <a:rPr lang="en-US" altLang="zh-CN"/>
            </a:fld>
            <a:endParaRPr lang="en-US" altLang="zh-CN"/>
          </a:p>
        </p:txBody>
      </p:sp>
      <p:sp>
        <p:nvSpPr>
          <p:cNvPr id="6" name="Rectangle 7"/>
          <p:cNvSpPr>
            <a:spLocks noGrp="1" noChangeArrowheads="1"/>
          </p:cNvSpPr>
          <p:nvPr>
            <p:ph type="dt" sz="half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zh-CN" altLang="en-US"/>
              <a:t>华中科技大学 电信学院 点团队</a:t>
            </a:r>
            <a:endParaRPr lang="en-US" altLang="zh-CN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4" name="Rectangle 3"/>
          <p:cNvSpPr>
            <a:spLocks noGrp="1" noChangeArrowheads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C872BD1-4115-40EF-AC16-4F78C210B7EE}" type="slidenum">
              <a:rPr lang="en-US" altLang="zh-CN"/>
            </a:fld>
            <a:endParaRPr lang="en-US" altLang="zh-CN" dirty="0"/>
          </a:p>
        </p:txBody>
      </p:sp>
      <p:sp>
        <p:nvSpPr>
          <p:cNvPr id="6" name="Rectangle 7"/>
          <p:cNvSpPr>
            <a:spLocks noGrp="1" noChangeArrowheads="1"/>
          </p:cNvSpPr>
          <p:nvPr>
            <p:ph type="dt" sz="half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zh-CN" altLang="en-US"/>
              <a:t>华中科技大学 电信学院 点团队</a:t>
            </a:r>
            <a:endParaRPr lang="en-US" altLang="zh-CN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09600" y="1484314"/>
            <a:ext cx="5384800" cy="5113337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97600" y="1484314"/>
            <a:ext cx="5384800" cy="5113337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Rectangle 3"/>
          <p:cNvSpPr>
            <a:spLocks noGrp="1" noChangeArrowheads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4"/>
          <p:cNvSpPr>
            <a:spLocks noGrp="1" noChangeArrowheads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1618BA0-78C2-4878-B309-D87751AAF878}" type="slidenum">
              <a:rPr lang="en-US" altLang="zh-CN"/>
            </a:fld>
            <a:endParaRPr lang="en-US" altLang="zh-CN"/>
          </a:p>
        </p:txBody>
      </p:sp>
      <p:sp>
        <p:nvSpPr>
          <p:cNvPr id="7" name="Rectangle 7"/>
          <p:cNvSpPr>
            <a:spLocks noGrp="1" noChangeArrowheads="1"/>
          </p:cNvSpPr>
          <p:nvPr>
            <p:ph type="dt" sz="half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zh-CN" altLang="en-US"/>
              <a:t>华中科技大学 电信学院 点团队</a:t>
            </a:r>
            <a:endParaRPr lang="en-US" altLang="zh-CN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7" name="Rectangle 3"/>
          <p:cNvSpPr>
            <a:spLocks noGrp="1" noChangeArrowheads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8" name="Rectangle 4"/>
          <p:cNvSpPr>
            <a:spLocks noGrp="1" noChangeArrowheads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D80709B-F1A9-4DDF-BAC3-C10F1E547466}" type="slidenum">
              <a:rPr lang="en-US" altLang="zh-CN"/>
            </a:fld>
            <a:endParaRPr lang="en-US" altLang="zh-CN"/>
          </a:p>
        </p:txBody>
      </p:sp>
      <p:sp>
        <p:nvSpPr>
          <p:cNvPr id="9" name="Rectangle 7"/>
          <p:cNvSpPr>
            <a:spLocks noGrp="1" noChangeArrowheads="1"/>
          </p:cNvSpPr>
          <p:nvPr>
            <p:ph type="dt" sz="half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zh-CN" altLang="en-US"/>
              <a:t>华中科技大学 电信学院 点团队</a:t>
            </a:r>
            <a:endParaRPr lang="en-US" altLang="zh-CN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Rectangle 3"/>
          <p:cNvSpPr>
            <a:spLocks noGrp="1" noChangeArrowheads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50B37E2-86D8-4345-9335-8919582BF1E7}" type="slidenum">
              <a:rPr lang="en-US" altLang="zh-CN"/>
            </a:fld>
            <a:endParaRPr lang="en-US" altLang="zh-CN"/>
          </a:p>
        </p:txBody>
      </p:sp>
      <p:sp>
        <p:nvSpPr>
          <p:cNvPr id="5" name="Rectangle 7"/>
          <p:cNvSpPr>
            <a:spLocks noGrp="1" noChangeArrowheads="1"/>
          </p:cNvSpPr>
          <p:nvPr>
            <p:ph type="dt" sz="half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zh-CN" altLang="en-US"/>
              <a:t>华中科技大学 电信学院 点团队</a:t>
            </a:r>
            <a:endParaRPr lang="en-US" altLang="zh-CN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3"/>
          <p:cNvSpPr>
            <a:spLocks noGrp="1" noChangeArrowheads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3" name="Rectangle 4"/>
          <p:cNvSpPr>
            <a:spLocks noGrp="1" noChangeArrowheads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C6CF971-EC33-4ABE-AB76-D3A335D3D65D}" type="slidenum">
              <a:rPr lang="en-US" altLang="zh-CN"/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Rectangle 3"/>
          <p:cNvSpPr>
            <a:spLocks noGrp="1" noChangeArrowheads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4"/>
          <p:cNvSpPr>
            <a:spLocks noGrp="1" noChangeArrowheads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6A983AB-76D1-4FAA-9778-901A3E151048}" type="slidenum">
              <a:rPr lang="en-US" altLang="zh-CN"/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Rectangle 3"/>
          <p:cNvSpPr>
            <a:spLocks noGrp="1" noChangeArrowheads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4"/>
          <p:cNvSpPr>
            <a:spLocks noGrp="1" noChangeArrowheads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02616F8-A403-4595-BEE4-4C8CD619BDCC}" type="slidenum">
              <a:rPr lang="en-US" altLang="zh-CN"/>
            </a:fld>
            <a:endParaRPr lang="en-US" altLang="zh-CN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4" Type="http://schemas.openxmlformats.org/officeDocument/2006/relationships/theme" Target="../theme/theme1.xml"/><Relationship Id="rId13" Type="http://schemas.openxmlformats.org/officeDocument/2006/relationships/image" Target="../media/image2.png"/><Relationship Id="rId12" Type="http://schemas.openxmlformats.org/officeDocument/2006/relationships/image" Target="../media/image3.jpeg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1" name="Rectangle 3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4114006" y="6451828"/>
            <a:ext cx="3860800" cy="406172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91440" tIns="45720" rIns="91440" bIns="45720" numCol="1" anchor="b" anchorCtr="0" compatLnSpc="1"/>
          <a:lstStyle>
            <a:lvl1pPr algn="ctr" eaLnBrk="1" hangingPunct="1">
              <a:defRPr sz="140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endParaRPr lang="en-US" altLang="zh-CN" dirty="0"/>
          </a:p>
        </p:txBody>
      </p:sp>
      <p:sp>
        <p:nvSpPr>
          <p:cNvPr id="17412" name="Rectangle 4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9312958" y="6451828"/>
            <a:ext cx="2844800" cy="406172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91440" tIns="45720" rIns="91440" bIns="45720" numCol="1" anchor="b" anchorCtr="0" compatLnSpc="1"/>
          <a:lstStyle>
            <a:lvl1pPr algn="r" eaLnBrk="1" hangingPunct="1">
              <a:defRPr sz="140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fld id="{769DFE80-C737-4FBC-B4CA-FAAEE69D1050}" type="slidenum">
              <a:rPr lang="en-US" altLang="zh-CN" smtClean="0"/>
            </a:fld>
            <a:endParaRPr lang="en-US" altLang="zh-CN" dirty="0"/>
          </a:p>
        </p:txBody>
      </p:sp>
      <p:sp>
        <p:nvSpPr>
          <p:cNvPr id="1028" name="Rectangle 5"/>
          <p:cNvSpPr>
            <a:spLocks noGrp="1" noChangeArrowheads="1"/>
          </p:cNvSpPr>
          <p:nvPr>
            <p:ph type="title"/>
          </p:nvPr>
        </p:nvSpPr>
        <p:spPr bwMode="auto">
          <a:xfrm>
            <a:off x="607183" y="612505"/>
            <a:ext cx="8351837" cy="647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/>
          <a:lstStyle/>
          <a:p>
            <a:pPr lvl="0"/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1029" name="Rectangle 6"/>
          <p:cNvSpPr>
            <a:spLocks noGrp="1" noChangeArrowheads="1"/>
          </p:cNvSpPr>
          <p:nvPr>
            <p:ph type="body" idx="1"/>
          </p:nvPr>
        </p:nvSpPr>
        <p:spPr bwMode="auto">
          <a:xfrm>
            <a:off x="607183" y="1299348"/>
            <a:ext cx="11249457" cy="51133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17415" name="Rectangle 7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0" y="6464528"/>
            <a:ext cx="3719736" cy="406172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91440" tIns="45720" rIns="91440" bIns="45720" numCol="1" anchor="b" anchorCtr="0" compatLnSpc="1"/>
          <a:lstStyle>
            <a:lvl1pPr eaLnBrk="1" hangingPunct="1">
              <a:defRPr sz="140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r>
              <a:rPr lang="zh-CN" altLang="en-US"/>
              <a:t>华中科技大学 电信学院 点团队</a:t>
            </a:r>
            <a:endParaRPr lang="en-US" altLang="zh-CN" dirty="0"/>
          </a:p>
        </p:txBody>
      </p:sp>
      <p:sp>
        <p:nvSpPr>
          <p:cNvPr id="1033" name="Rectangle 19"/>
          <p:cNvSpPr>
            <a:spLocks noChangeArrowheads="1"/>
          </p:cNvSpPr>
          <p:nvPr/>
        </p:nvSpPr>
        <p:spPr bwMode="auto">
          <a:xfrm>
            <a:off x="844550" y="527050"/>
            <a:ext cx="10399713" cy="53975"/>
          </a:xfrm>
          <a:prstGeom prst="rect">
            <a:avLst/>
          </a:prstGeom>
          <a:gradFill rotWithShape="0">
            <a:gsLst>
              <a:gs pos="0">
                <a:schemeClr val="bg2"/>
              </a:gs>
              <a:gs pos="100000">
                <a:schemeClr val="bg1"/>
              </a:gs>
            </a:gsLst>
            <a:lin ang="0" scaled="1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defRPr/>
            </a:pPr>
            <a:endParaRPr lang="zh-CN" altLang="zh-CN" sz="2400">
              <a:latin typeface="Times New Roman" panose="02020603050405020304" pitchFamily="18" charset="0"/>
            </a:endParaRPr>
          </a:p>
        </p:txBody>
      </p:sp>
      <p:grpSp>
        <p:nvGrpSpPr>
          <p:cNvPr id="1032" name="Group 8"/>
          <p:cNvGrpSpPr/>
          <p:nvPr userDrawn="1"/>
        </p:nvGrpSpPr>
        <p:grpSpPr bwMode="auto">
          <a:xfrm>
            <a:off x="0" y="0"/>
            <a:ext cx="869950" cy="873125"/>
            <a:chOff x="0" y="672"/>
            <a:chExt cx="1806" cy="1989"/>
          </a:xfrm>
        </p:grpSpPr>
        <p:sp>
          <p:nvSpPr>
            <p:cNvPr id="22" name="Rectangle 9"/>
            <p:cNvSpPr>
              <a:spLocks noChangeArrowheads="1"/>
            </p:cNvSpPr>
            <p:nvPr userDrawn="1"/>
          </p:nvSpPr>
          <p:spPr bwMode="auto">
            <a:xfrm>
              <a:off x="359" y="2256"/>
              <a:ext cx="366" cy="405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defRPr/>
              </a:pPr>
              <a:endParaRPr lang="zh-CN" altLang="zh-CN" sz="2400">
                <a:latin typeface="Times New Roman" panose="02020603050405020304" pitchFamily="18" charset="0"/>
              </a:endParaRPr>
            </a:p>
          </p:txBody>
        </p:sp>
        <p:sp>
          <p:nvSpPr>
            <p:cNvPr id="23" name="Rectangle 10"/>
            <p:cNvSpPr>
              <a:spLocks noChangeArrowheads="1"/>
            </p:cNvSpPr>
            <p:nvPr userDrawn="1"/>
          </p:nvSpPr>
          <p:spPr bwMode="auto">
            <a:xfrm>
              <a:off x="1081" y="1066"/>
              <a:ext cx="359" cy="405"/>
            </a:xfrm>
            <a:prstGeom prst="rect">
              <a:avLst/>
            </a:prstGeom>
            <a:solidFill>
              <a:schemeClr val="folHlink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defRPr/>
              </a:pPr>
              <a:endParaRPr lang="zh-CN" altLang="zh-CN" sz="2400">
                <a:latin typeface="Times New Roman" panose="02020603050405020304" pitchFamily="18" charset="0"/>
              </a:endParaRPr>
            </a:p>
          </p:txBody>
        </p:sp>
        <p:sp>
          <p:nvSpPr>
            <p:cNvPr id="24" name="Rectangle 11"/>
            <p:cNvSpPr>
              <a:spLocks noChangeArrowheads="1"/>
            </p:cNvSpPr>
            <p:nvPr userDrawn="1"/>
          </p:nvSpPr>
          <p:spPr bwMode="auto">
            <a:xfrm>
              <a:off x="1437" y="672"/>
              <a:ext cx="369" cy="401"/>
            </a:xfrm>
            <a:prstGeom prst="rect">
              <a:avLst/>
            </a:prstGeom>
            <a:solidFill>
              <a:schemeClr val="folHlink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defRPr/>
              </a:pPr>
              <a:endParaRPr lang="zh-CN" altLang="zh-CN" sz="2400">
                <a:latin typeface="Times New Roman" panose="02020603050405020304" pitchFamily="18" charset="0"/>
              </a:endParaRPr>
            </a:p>
          </p:txBody>
        </p:sp>
        <p:sp>
          <p:nvSpPr>
            <p:cNvPr id="25" name="Rectangle 12"/>
            <p:cNvSpPr>
              <a:spLocks noChangeArrowheads="1"/>
            </p:cNvSpPr>
            <p:nvPr userDrawn="1"/>
          </p:nvSpPr>
          <p:spPr bwMode="auto">
            <a:xfrm>
              <a:off x="718" y="2256"/>
              <a:ext cx="369" cy="405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defRPr/>
              </a:pPr>
              <a:endParaRPr lang="zh-CN" altLang="zh-CN" sz="2400">
                <a:latin typeface="Times New Roman" panose="02020603050405020304" pitchFamily="18" charset="0"/>
              </a:endParaRPr>
            </a:p>
          </p:txBody>
        </p:sp>
        <p:sp>
          <p:nvSpPr>
            <p:cNvPr id="26" name="Rectangle 13"/>
            <p:cNvSpPr>
              <a:spLocks noChangeArrowheads="1"/>
            </p:cNvSpPr>
            <p:nvPr userDrawn="1"/>
          </p:nvSpPr>
          <p:spPr bwMode="auto">
            <a:xfrm>
              <a:off x="1437" y="1066"/>
              <a:ext cx="369" cy="405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defRPr/>
              </a:pPr>
              <a:endParaRPr lang="zh-CN" altLang="zh-CN" sz="2400">
                <a:latin typeface="Times New Roman" panose="02020603050405020304" pitchFamily="18" charset="0"/>
              </a:endParaRPr>
            </a:p>
          </p:txBody>
        </p:sp>
        <p:sp>
          <p:nvSpPr>
            <p:cNvPr id="27" name="Rectangle 14"/>
            <p:cNvSpPr>
              <a:spLocks noChangeArrowheads="1"/>
            </p:cNvSpPr>
            <p:nvPr userDrawn="1"/>
          </p:nvSpPr>
          <p:spPr bwMode="auto">
            <a:xfrm>
              <a:off x="718" y="1464"/>
              <a:ext cx="369" cy="398"/>
            </a:xfrm>
            <a:prstGeom prst="rect">
              <a:avLst/>
            </a:prstGeom>
            <a:solidFill>
              <a:schemeClr val="folHlink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defRPr/>
              </a:pPr>
              <a:endParaRPr lang="zh-CN" altLang="zh-CN" sz="2400">
                <a:latin typeface="Times New Roman" panose="02020603050405020304" pitchFamily="18" charset="0"/>
              </a:endParaRPr>
            </a:p>
          </p:txBody>
        </p:sp>
        <p:sp>
          <p:nvSpPr>
            <p:cNvPr id="28" name="Rectangle 15"/>
            <p:cNvSpPr>
              <a:spLocks noChangeArrowheads="1"/>
            </p:cNvSpPr>
            <p:nvPr userDrawn="1"/>
          </p:nvSpPr>
          <p:spPr bwMode="auto">
            <a:xfrm>
              <a:off x="0" y="1464"/>
              <a:ext cx="369" cy="398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defRPr/>
              </a:pPr>
              <a:endParaRPr lang="zh-CN" altLang="zh-CN" sz="2400">
                <a:latin typeface="Times New Roman" panose="02020603050405020304" pitchFamily="18" charset="0"/>
              </a:endParaRPr>
            </a:p>
          </p:txBody>
        </p:sp>
        <p:sp>
          <p:nvSpPr>
            <p:cNvPr id="29" name="Rectangle 16"/>
            <p:cNvSpPr>
              <a:spLocks noChangeArrowheads="1"/>
            </p:cNvSpPr>
            <p:nvPr userDrawn="1"/>
          </p:nvSpPr>
          <p:spPr bwMode="auto">
            <a:xfrm>
              <a:off x="1081" y="1464"/>
              <a:ext cx="359" cy="39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defRPr/>
              </a:pPr>
              <a:endParaRPr lang="zh-CN" altLang="zh-CN" sz="2400">
                <a:latin typeface="Times New Roman" panose="02020603050405020304" pitchFamily="18" charset="0"/>
              </a:endParaRPr>
            </a:p>
          </p:txBody>
        </p:sp>
        <p:sp>
          <p:nvSpPr>
            <p:cNvPr id="30" name="Rectangle 17"/>
            <p:cNvSpPr>
              <a:spLocks noChangeArrowheads="1"/>
            </p:cNvSpPr>
            <p:nvPr userDrawn="1"/>
          </p:nvSpPr>
          <p:spPr bwMode="auto">
            <a:xfrm>
              <a:off x="359" y="1858"/>
              <a:ext cx="366" cy="405"/>
            </a:xfrm>
            <a:prstGeom prst="rect">
              <a:avLst/>
            </a:prstGeom>
            <a:solidFill>
              <a:schemeClr val="folHlink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defRPr/>
              </a:pPr>
              <a:endParaRPr lang="zh-CN" altLang="zh-CN" sz="2400">
                <a:latin typeface="Times New Roman" panose="02020603050405020304" pitchFamily="18" charset="0"/>
              </a:endParaRPr>
            </a:p>
          </p:txBody>
        </p:sp>
        <p:sp>
          <p:nvSpPr>
            <p:cNvPr id="31" name="Rectangle 18"/>
            <p:cNvSpPr>
              <a:spLocks noChangeArrowheads="1"/>
            </p:cNvSpPr>
            <p:nvPr userDrawn="1"/>
          </p:nvSpPr>
          <p:spPr bwMode="auto">
            <a:xfrm>
              <a:off x="718" y="1858"/>
              <a:ext cx="369" cy="405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defRPr/>
              </a:pPr>
              <a:endParaRPr lang="zh-CN" altLang="zh-CN" sz="2400">
                <a:latin typeface="Times New Roman" panose="02020603050405020304" pitchFamily="18" charset="0"/>
              </a:endParaRPr>
            </a:p>
          </p:txBody>
        </p:sp>
      </p:grpSp>
      <p:pic>
        <p:nvPicPr>
          <p:cNvPr id="2" name="Picture 20" descr="hust2"/>
          <p:cNvPicPr>
            <a:picLocks noChangeAspect="1" noChangeArrowheads="1"/>
          </p:cNvPicPr>
          <p:nvPr userDrawn="1"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347589" y="88911"/>
            <a:ext cx="862362" cy="6316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2" name="图片 31"/>
          <p:cNvPicPr>
            <a:picLocks noChangeAspect="1"/>
          </p:cNvPicPr>
          <p:nvPr userDrawn="1"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37642" y="226540"/>
            <a:ext cx="950786" cy="363188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3600" b="1">
          <a:solidFill>
            <a:srgbClr val="003399"/>
          </a:solidFill>
          <a:latin typeface="微软雅黑" panose="020B0503020204020204" pitchFamily="34" charset="-122"/>
          <a:ea typeface="微软雅黑" panose="020B0503020204020204" pitchFamily="34" charset="-122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3600" b="1">
          <a:solidFill>
            <a:srgbClr val="003399"/>
          </a:solidFill>
          <a:latin typeface="Times New Roman" panose="02020603050405020304" pitchFamily="18" charset="0"/>
          <a:ea typeface="宋体" panose="02010600030101010101" pitchFamily="2" charset="-122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3600" b="1">
          <a:solidFill>
            <a:srgbClr val="003399"/>
          </a:solidFill>
          <a:latin typeface="Times New Roman" panose="02020603050405020304" pitchFamily="18" charset="0"/>
          <a:ea typeface="宋体" panose="02010600030101010101" pitchFamily="2" charset="-122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3600" b="1">
          <a:solidFill>
            <a:srgbClr val="003399"/>
          </a:solidFill>
          <a:latin typeface="Times New Roman" panose="02020603050405020304" pitchFamily="18" charset="0"/>
          <a:ea typeface="宋体" panose="02010600030101010101" pitchFamily="2" charset="-122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3600" b="1">
          <a:solidFill>
            <a:srgbClr val="003399"/>
          </a:solidFill>
          <a:latin typeface="Times New Roman" panose="02020603050405020304" pitchFamily="18" charset="0"/>
          <a:ea typeface="宋体" panose="02010600030101010101" pitchFamily="2" charset="-122"/>
        </a:defRPr>
      </a:lvl5pPr>
      <a:lvl6pPr marL="457200" algn="l" rtl="0" fontAlgn="base">
        <a:spcBef>
          <a:spcPct val="0"/>
        </a:spcBef>
        <a:spcAft>
          <a:spcPct val="0"/>
        </a:spcAft>
        <a:defRPr sz="3600" b="1">
          <a:solidFill>
            <a:srgbClr val="003399"/>
          </a:solidFill>
          <a:latin typeface="Times New Roman" panose="02020603050405020304" pitchFamily="18" charset="0"/>
          <a:ea typeface="宋体" panose="02010600030101010101" pitchFamily="2" charset="-122"/>
        </a:defRPr>
      </a:lvl6pPr>
      <a:lvl7pPr marL="914400" algn="l" rtl="0" fontAlgn="base">
        <a:spcBef>
          <a:spcPct val="0"/>
        </a:spcBef>
        <a:spcAft>
          <a:spcPct val="0"/>
        </a:spcAft>
        <a:defRPr sz="3600" b="1">
          <a:solidFill>
            <a:srgbClr val="003399"/>
          </a:solidFill>
          <a:latin typeface="Times New Roman" panose="02020603050405020304" pitchFamily="18" charset="0"/>
          <a:ea typeface="宋体" panose="02010600030101010101" pitchFamily="2" charset="-122"/>
        </a:defRPr>
      </a:lvl7pPr>
      <a:lvl8pPr marL="1371600" algn="l" rtl="0" fontAlgn="base">
        <a:spcBef>
          <a:spcPct val="0"/>
        </a:spcBef>
        <a:spcAft>
          <a:spcPct val="0"/>
        </a:spcAft>
        <a:defRPr sz="3600" b="1">
          <a:solidFill>
            <a:srgbClr val="003399"/>
          </a:solidFill>
          <a:latin typeface="Times New Roman" panose="02020603050405020304" pitchFamily="18" charset="0"/>
          <a:ea typeface="宋体" panose="02010600030101010101" pitchFamily="2" charset="-122"/>
        </a:defRPr>
      </a:lvl8pPr>
      <a:lvl9pPr marL="1828800" algn="l" rtl="0" fontAlgn="base">
        <a:spcBef>
          <a:spcPct val="0"/>
        </a:spcBef>
        <a:spcAft>
          <a:spcPct val="0"/>
        </a:spcAft>
        <a:defRPr sz="3600" b="1">
          <a:solidFill>
            <a:srgbClr val="003399"/>
          </a:solidFill>
          <a:latin typeface="Times New Roman" panose="02020603050405020304" pitchFamily="18" charset="0"/>
          <a:ea typeface="宋体" panose="02010600030101010101" pitchFamily="2" charset="-122"/>
        </a:defRPr>
      </a:lvl9pPr>
    </p:titleStyle>
    <p:bodyStyle>
      <a:lvl1pPr marL="342900" indent="-342900" algn="l" rtl="0" eaLnBrk="0" fontAlgn="base" hangingPunct="0">
        <a:lnSpc>
          <a:spcPct val="125000"/>
        </a:lnSpc>
        <a:spcBef>
          <a:spcPct val="20000"/>
        </a:spcBef>
        <a:spcAft>
          <a:spcPct val="0"/>
        </a:spcAft>
        <a:buClr>
          <a:schemeClr val="bg2"/>
        </a:buClr>
        <a:buSzPct val="75000"/>
        <a:buFont typeface="Wingdings" panose="05000000000000000000" pitchFamily="2" charset="2"/>
        <a:buChar char="n"/>
        <a:defRPr sz="32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1pPr>
      <a:lvl2pPr marL="742950" indent="-285750" algn="l" rtl="0" eaLnBrk="0" fontAlgn="base" hangingPunct="0">
        <a:lnSpc>
          <a:spcPct val="125000"/>
        </a:lnSpc>
        <a:spcBef>
          <a:spcPct val="20000"/>
        </a:spcBef>
        <a:spcAft>
          <a:spcPct val="0"/>
        </a:spcAft>
        <a:buClr>
          <a:schemeClr val="accent2"/>
        </a:buClr>
        <a:buSzPct val="80000"/>
        <a:buFont typeface="Wingdings" panose="05000000000000000000" pitchFamily="2" charset="2"/>
        <a:buChar char="¨"/>
        <a:defRPr sz="28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</a:defRPr>
      </a:lvl2pPr>
      <a:lvl3pPr marL="1143000" indent="-228600" algn="l" rtl="0" eaLnBrk="0" fontAlgn="base" hangingPunct="0">
        <a:lnSpc>
          <a:spcPct val="125000"/>
        </a:lnSpc>
        <a:spcBef>
          <a:spcPct val="20000"/>
        </a:spcBef>
        <a:spcAft>
          <a:spcPct val="0"/>
        </a:spcAft>
        <a:buClr>
          <a:schemeClr val="bg2"/>
        </a:buClr>
        <a:buSzPct val="65000"/>
        <a:buFont typeface="Wingdings" panose="05000000000000000000" pitchFamily="2" charset="2"/>
        <a:buChar char="n"/>
        <a:defRPr sz="24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</a:defRPr>
      </a:lvl3pPr>
      <a:lvl4pPr marL="1600200" indent="-228600" algn="l" rtl="0" eaLnBrk="0" fontAlgn="base" hangingPunct="0">
        <a:lnSpc>
          <a:spcPct val="125000"/>
        </a:lnSpc>
        <a:spcBef>
          <a:spcPct val="20000"/>
        </a:spcBef>
        <a:spcAft>
          <a:spcPct val="0"/>
        </a:spcAft>
        <a:buClr>
          <a:schemeClr val="accent2"/>
        </a:buClr>
        <a:buSzPct val="70000"/>
        <a:buFont typeface="Wingdings" panose="05000000000000000000" pitchFamily="2" charset="2"/>
        <a:buChar char="¨"/>
        <a:defRPr sz="24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</a:defRPr>
      </a:lvl4pPr>
      <a:lvl5pPr marL="2057400" indent="-228600" algn="l" rtl="0" eaLnBrk="0" fontAlgn="base" hangingPunct="0">
        <a:lnSpc>
          <a:spcPct val="125000"/>
        </a:lnSpc>
        <a:spcBef>
          <a:spcPct val="20000"/>
        </a:spcBef>
        <a:spcAft>
          <a:spcPct val="0"/>
        </a:spcAft>
        <a:buClr>
          <a:schemeClr val="bg2"/>
        </a:buClr>
        <a:buFont typeface="Wingdings" panose="05000000000000000000" pitchFamily="2" charset="2"/>
        <a:buChar char="§"/>
        <a:defRPr sz="24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lr>
          <a:schemeClr val="bg2"/>
        </a:buClr>
        <a:buFont typeface="Wingdings" panose="05000000000000000000" pitchFamily="2" charset="2"/>
        <a:buChar char="§"/>
        <a:defRPr sz="2400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lr>
          <a:schemeClr val="bg2"/>
        </a:buClr>
        <a:buFont typeface="Wingdings" panose="05000000000000000000" pitchFamily="2" charset="2"/>
        <a:buChar char="§"/>
        <a:defRPr sz="2400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lr>
          <a:schemeClr val="bg2"/>
        </a:buClr>
        <a:buFont typeface="Wingdings" panose="05000000000000000000" pitchFamily="2" charset="2"/>
        <a:buChar char="§"/>
        <a:defRPr sz="2400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lr>
          <a:schemeClr val="bg2"/>
        </a:buClr>
        <a:buFont typeface="Wingdings" panose="05000000000000000000" pitchFamily="2" charset="2"/>
        <a:buChar char="§"/>
        <a:defRPr sz="24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8.em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9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0.emf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4.png"/><Relationship Id="rId2" Type="http://schemas.microsoft.com/office/2007/relationships/media" Target="../media/media1.mp4"/><Relationship Id="rId1" Type="http://schemas.openxmlformats.org/officeDocument/2006/relationships/video" Target="../media/media1.mp4"/></Relationships>
</file>

<file path=ppt/slides/_rels/slide4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5.png"/><Relationship Id="rId2" Type="http://schemas.microsoft.com/office/2007/relationships/media" Target="../media/media2.mp4"/><Relationship Id="rId1" Type="http://schemas.openxmlformats.org/officeDocument/2006/relationships/video" Target="../media/media2.mp4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6.emf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7.em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456777" y="2493203"/>
            <a:ext cx="10847916" cy="1871663"/>
          </a:xfrm>
        </p:spPr>
        <p:txBody>
          <a:bodyPr/>
          <a:lstStyle/>
          <a:p>
            <a:r>
              <a:rPr lang="zh-CN" altLang="en-US" sz="5400" dirty="0"/>
              <a:t>微机原理 实验六</a:t>
            </a:r>
            <a:endParaRPr lang="zh-CN" altLang="en-US" sz="5400" dirty="0"/>
          </a:p>
        </p:txBody>
      </p:sp>
      <p:graphicFrame>
        <p:nvGraphicFramePr>
          <p:cNvPr id="9" name="表格 8"/>
          <p:cNvGraphicFramePr>
            <a:graphicFrameLocks noGrp="1"/>
          </p:cNvGraphicFramePr>
          <p:nvPr/>
        </p:nvGraphicFramePr>
        <p:xfrm>
          <a:off x="3777644" y="4545981"/>
          <a:ext cx="4204911" cy="1371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204911"/>
              </a:tblGrid>
              <a:tr h="324516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400" b="0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第六组</a:t>
                      </a:r>
                      <a:endParaRPr lang="zh-CN" altLang="en-US" sz="2400" b="0" dirty="0">
                        <a:solidFill>
                          <a:schemeClr val="tx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noFill/>
                  </a:tcPr>
                </a:tc>
              </a:tr>
              <a:tr h="457200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400" b="0" baseline="0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潘子晴 周展科</a:t>
                      </a:r>
                      <a:endParaRPr lang="zh-CN" altLang="en-US" sz="2400" b="0" baseline="0" dirty="0">
                        <a:solidFill>
                          <a:schemeClr val="tx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noFill/>
                  </a:tcPr>
                </a:tc>
              </a:tr>
              <a:tr h="32451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b="0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2019.08.29</a:t>
                      </a:r>
                      <a:endParaRPr lang="zh-CN" altLang="en-US" sz="2400" b="0" dirty="0">
                        <a:solidFill>
                          <a:schemeClr val="tx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noFill/>
                  </a:tcPr>
                </a:tc>
              </a:tr>
            </a:tbl>
          </a:graphicData>
        </a:graphic>
      </p:graphicFrame>
    </p:spTree>
    <p:custDataLst>
      <p:tags r:id="rId1"/>
    </p:custData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IIC</a:t>
            </a:r>
            <a:r>
              <a:rPr lang="zh-CN" altLang="en-US" dirty="0"/>
              <a:t>读取</a:t>
            </a:r>
            <a:r>
              <a:rPr lang="en-US" altLang="zh-CN" dirty="0"/>
              <a:t>LM75B</a:t>
            </a:r>
            <a:r>
              <a:rPr lang="zh-CN" altLang="en-US" dirty="0"/>
              <a:t>温度显示</a:t>
            </a:r>
            <a:endParaRPr lang="zh-CN" altLang="en-US" dirty="0"/>
          </a:p>
        </p:txBody>
      </p:sp>
      <p:pic>
        <p:nvPicPr>
          <p:cNvPr id="6" name="内容占位符 5"/>
          <p:cNvPicPr>
            <a:picLocks noGrp="1"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2135560" y="1260205"/>
            <a:ext cx="7678364" cy="4750724"/>
          </a:xfrm>
          <a:prstGeom prst="rect">
            <a:avLst/>
          </a:prstGeom>
        </p:spPr>
      </p:pic>
      <p:sp>
        <p:nvSpPr>
          <p:cNvPr id="4" name="灯片编号占位符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4E838731-E2DB-4284-83ED-693138A841F5}" type="slidenum">
              <a:rPr lang="en-US" altLang="zh-CN" smtClean="0"/>
            </a:fld>
            <a:endParaRPr lang="en-US" altLang="zh-CN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pPr>
              <a:defRPr/>
            </a:pPr>
            <a:r>
              <a:rPr lang="zh-CN" altLang="en-US"/>
              <a:t>华中科技大学 电信学院 点团队</a:t>
            </a:r>
            <a:endParaRPr lang="en-US" altLang="zh-CN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IIC</a:t>
            </a:r>
            <a:r>
              <a:rPr lang="zh-CN" altLang="en-US" dirty="0"/>
              <a:t>设计思路和配置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IIC</a:t>
            </a:r>
            <a:r>
              <a:rPr lang="zh-CN" altLang="en-US" dirty="0"/>
              <a:t>通信过程：</a:t>
            </a:r>
            <a:endParaRPr lang="en-US" altLang="zh-CN" dirty="0"/>
          </a:p>
          <a:p>
            <a:pPr marL="0" indent="0">
              <a:buNone/>
            </a:pPr>
            <a:r>
              <a:rPr lang="en-US" altLang="zh-CN" dirty="0"/>
              <a:t>	</a:t>
            </a:r>
            <a:r>
              <a:rPr lang="zh-CN" altLang="en-US" dirty="0"/>
              <a:t>主设备发送开始信号，并写入从设备地址</a:t>
            </a:r>
            <a:endParaRPr lang="en-US" altLang="zh-CN" dirty="0"/>
          </a:p>
          <a:p>
            <a:pPr marL="0" indent="0">
              <a:buNone/>
            </a:pPr>
            <a:r>
              <a:rPr lang="en-US" altLang="zh-CN" dirty="0"/>
              <a:t>	</a:t>
            </a:r>
            <a:r>
              <a:rPr lang="zh-CN" altLang="en-US" dirty="0"/>
              <a:t>开始接收从设备发送的信息</a:t>
            </a:r>
            <a:endParaRPr lang="en-US" altLang="zh-CN" dirty="0"/>
          </a:p>
          <a:p>
            <a:pPr marL="0" indent="0">
              <a:buNone/>
            </a:pPr>
            <a:r>
              <a:rPr lang="en-US" altLang="zh-CN" dirty="0"/>
              <a:t>	</a:t>
            </a:r>
            <a:r>
              <a:rPr lang="zh-CN" altLang="en-US" dirty="0"/>
              <a:t>从设备每发送一个</a:t>
            </a:r>
            <a:r>
              <a:rPr lang="en-US" altLang="zh-CN" dirty="0"/>
              <a:t>8</a:t>
            </a:r>
            <a:r>
              <a:rPr lang="zh-CN" altLang="en-US" dirty="0"/>
              <a:t>位的数字，就会发送一个</a:t>
            </a:r>
            <a:r>
              <a:rPr lang="en-US" altLang="zh-CN" dirty="0"/>
              <a:t>ACK</a:t>
            </a:r>
            <a:endParaRPr lang="en-US" altLang="zh-CN" dirty="0"/>
          </a:p>
          <a:p>
            <a:pPr marL="0" indent="0">
              <a:buNone/>
            </a:pPr>
            <a:r>
              <a:rPr lang="en-US" altLang="zh-CN" dirty="0"/>
              <a:t>	</a:t>
            </a:r>
            <a:r>
              <a:rPr lang="zh-CN" altLang="en-US" dirty="0"/>
              <a:t>主设备根据是否收到</a:t>
            </a:r>
            <a:r>
              <a:rPr lang="en-US" altLang="zh-CN" dirty="0"/>
              <a:t>ACK</a:t>
            </a:r>
            <a:r>
              <a:rPr lang="zh-CN" altLang="en-US" dirty="0"/>
              <a:t>信号来判断是否接收完一个数据</a:t>
            </a:r>
            <a:endParaRPr lang="en-US" altLang="zh-CN" dirty="0"/>
          </a:p>
          <a:p>
            <a:pPr marL="0" indent="0">
              <a:buNone/>
            </a:pPr>
            <a:r>
              <a:rPr lang="en-US" altLang="zh-CN" dirty="0"/>
              <a:t>	</a:t>
            </a:r>
            <a:r>
              <a:rPr lang="zh-CN" altLang="en-US" dirty="0"/>
              <a:t>根据相应公式将收到的数据转换成温度值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4E838731-E2DB-4284-83ED-693138A841F5}" type="slidenum">
              <a:rPr lang="en-US" altLang="zh-CN" smtClean="0"/>
            </a:fld>
            <a:endParaRPr lang="en-US" altLang="zh-CN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pPr>
              <a:defRPr/>
            </a:pPr>
            <a:r>
              <a:rPr lang="zh-CN" altLang="en-US"/>
              <a:t>华中科技大学 电信学院 点团队</a:t>
            </a:r>
            <a:endParaRPr lang="en-US" altLang="zh-CN"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6" name="内容占位符 5"/>
          <p:cNvPicPr>
            <a:picLocks noGrp="1"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3359696" y="188640"/>
            <a:ext cx="5328592" cy="6669359"/>
          </a:xfrm>
          <a:prstGeom prst="rect">
            <a:avLst/>
          </a:prstGeom>
        </p:spPr>
      </p:pic>
      <p:sp>
        <p:nvSpPr>
          <p:cNvPr id="4" name="灯片编号占位符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4E838731-E2DB-4284-83ED-693138A841F5}" type="slidenum">
              <a:rPr lang="en-US" altLang="zh-CN" smtClean="0"/>
            </a:fld>
            <a:endParaRPr lang="en-US" altLang="zh-CN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pPr>
              <a:defRPr/>
            </a:pPr>
            <a:r>
              <a:rPr lang="zh-CN" altLang="en-US"/>
              <a:t>华中科技大学 电信学院 点团队</a:t>
            </a:r>
            <a:endParaRPr lang="en-US" altLang="zh-CN" dirty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触摸点灯</a:t>
            </a:r>
            <a:endParaRPr lang="zh-CN" altLang="en-US" dirty="0"/>
          </a:p>
        </p:txBody>
      </p:sp>
      <p:pic>
        <p:nvPicPr>
          <p:cNvPr id="6" name="内容占位符 5"/>
          <p:cNvPicPr>
            <a:picLocks noGrp="1"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1859868" y="1396909"/>
            <a:ext cx="7836532" cy="4848585"/>
          </a:xfrm>
          <a:prstGeom prst="rect">
            <a:avLst/>
          </a:prstGeom>
        </p:spPr>
      </p:pic>
      <p:sp>
        <p:nvSpPr>
          <p:cNvPr id="4" name="灯片编号占位符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4E838731-E2DB-4284-83ED-693138A841F5}" type="slidenum">
              <a:rPr kumimoji="0" lang="en-US" altLang="zh-CN" sz="1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</a:fld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srgbClr val="FFFFFF">
                    <a:lumMod val="50000"/>
                  </a:srgb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华中科技大学 电信学院 点团队</a:t>
            </a:r>
            <a:endParaRPr kumimoji="0" lang="en-US" altLang="zh-CN" sz="1400" b="0" i="0" u="none" strike="noStrike" kern="1200" cap="none" spc="0" normalizeH="0" baseline="0" noProof="0" dirty="0">
              <a:ln>
                <a:noFill/>
              </a:ln>
              <a:solidFill>
                <a:srgbClr val="FFFFFF">
                  <a:lumMod val="50000"/>
                </a:srgbClr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sym typeface="+mn-ea"/>
              </a:rPr>
              <a:t>所遇问题及解决方案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4E838731-E2DB-4284-83ED-693138A841F5}" type="slidenum">
              <a:rPr lang="en-US" altLang="zh-CN" smtClean="0"/>
            </a:fld>
            <a:endParaRPr lang="en-US" altLang="zh-CN"/>
          </a:p>
        </p:txBody>
      </p:sp>
      <p:sp>
        <p:nvSpPr>
          <p:cNvPr id="7" name="内容占位符 2"/>
          <p:cNvSpPr>
            <a:spLocks noGrp="1"/>
          </p:cNvSpPr>
          <p:nvPr/>
        </p:nvSpPr>
        <p:spPr>
          <a:xfrm>
            <a:off x="607183" y="1299348"/>
            <a:ext cx="11249457" cy="5113337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numCol="1" anchor="t" anchorCtr="0" compatLnSpc="1"/>
          <a:lstStyle>
            <a:lvl1pPr marL="342900" indent="-342900" algn="l" rtl="0" eaLnBrk="0" fontAlgn="base" hangingPunct="0">
              <a:lnSpc>
                <a:spcPct val="125000"/>
              </a:lnSpc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SzPct val="75000"/>
              <a:buFont typeface="Wingdings" panose="05000000000000000000" pitchFamily="2" charset="2"/>
              <a:buChar char="n"/>
              <a:defRPr sz="2400" spc="30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1pPr>
            <a:lvl2pPr marL="742950" indent="-285750" algn="l" rtl="0" eaLnBrk="0" fontAlgn="base" hangingPunct="0">
              <a:lnSpc>
                <a:spcPct val="125000"/>
              </a:lnSpc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0000"/>
              <a:buFont typeface="Wingdings" panose="05000000000000000000" pitchFamily="2" charset="2"/>
              <a:buChar char="¨"/>
              <a:defRPr sz="2000" spc="30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 marL="1143000" indent="-228600" algn="l" rtl="0" eaLnBrk="0" fontAlgn="base" hangingPunct="0">
              <a:lnSpc>
                <a:spcPct val="125000"/>
              </a:lnSpc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SzPct val="65000"/>
              <a:buFont typeface="Wingdings" panose="05000000000000000000" pitchFamily="2" charset="2"/>
              <a:buChar char="n"/>
              <a:defRPr sz="1800" spc="30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 marL="1600200" indent="-228600" algn="l" rtl="0" eaLnBrk="0" fontAlgn="base" hangingPunct="0">
              <a:lnSpc>
                <a:spcPct val="125000"/>
              </a:lnSpc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70000"/>
              <a:buFont typeface="Wingdings" panose="05000000000000000000" pitchFamily="2" charset="2"/>
              <a:buChar char="¨"/>
              <a:defRPr sz="1600" spc="30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 marL="2057400" indent="-228600" algn="l" rtl="0" eaLnBrk="0" fontAlgn="base" hangingPunct="0">
              <a:lnSpc>
                <a:spcPct val="125000"/>
              </a:lnSpc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1400" spc="30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4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4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4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4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endParaRPr lang="en-US" altLang="zh-CN" dirty="0"/>
          </a:p>
        </p:txBody>
      </p:sp>
      <p:sp>
        <p:nvSpPr>
          <p:cNvPr id="8" name="文本框 7"/>
          <p:cNvSpPr txBox="1"/>
          <p:nvPr/>
        </p:nvSpPr>
        <p:spPr>
          <a:xfrm>
            <a:off x="607183" y="1299348"/>
            <a:ext cx="11393473" cy="31750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25000"/>
              </a:lnSpc>
              <a:spcBef>
                <a:spcPct val="20000"/>
              </a:spcBef>
              <a:buClr>
                <a:schemeClr val="bg2"/>
              </a:buClr>
              <a:buSzPct val="75000"/>
              <a:buFont typeface="Wingdings" panose="05000000000000000000" pitchFamily="2" charset="2"/>
              <a:buChar char="n"/>
            </a:pPr>
            <a:r>
              <a:rPr lang="en-US" altLang="zh-CN" sz="2400" spc="3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IIC</a:t>
            </a:r>
            <a:r>
              <a:rPr lang="zh-CN" altLang="en-US" sz="2400" spc="3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通信过程</a:t>
            </a:r>
            <a:endParaRPr lang="en-US" altLang="zh-CN" sz="2400" spc="300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25000"/>
              </a:lnSpc>
              <a:spcBef>
                <a:spcPct val="20000"/>
              </a:spcBef>
              <a:buClr>
                <a:schemeClr val="bg2"/>
              </a:buClr>
              <a:buSzPct val="75000"/>
            </a:pPr>
            <a:r>
              <a:rPr lang="en-US" altLang="zh-CN" sz="2400" spc="3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	</a:t>
            </a:r>
            <a:r>
              <a:rPr lang="zh-CN" altLang="en-US" sz="2400" spc="3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一开始无法理解</a:t>
            </a:r>
            <a:r>
              <a:rPr lang="en-US" altLang="zh-CN" sz="2400" spc="3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IIC</a:t>
            </a:r>
            <a:r>
              <a:rPr lang="zh-CN" altLang="en-US" sz="2400" spc="3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通信，后来将</a:t>
            </a:r>
            <a:r>
              <a:rPr lang="en-US" altLang="zh-CN" sz="2400" spc="3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PDF</a:t>
            </a:r>
            <a:r>
              <a:rPr lang="zh-CN" altLang="en-US" sz="2400" spc="3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中的步骤一步步拆分写成函数，需要的时候在调用（模拟</a:t>
            </a:r>
            <a:r>
              <a:rPr lang="en-US" altLang="zh-CN" sz="2400" spc="3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IO</a:t>
            </a:r>
            <a:r>
              <a:rPr lang="zh-CN" altLang="en-US" sz="2400" spc="3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）</a:t>
            </a:r>
            <a:endParaRPr lang="en-US" altLang="zh-CN" sz="2400" spc="300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>
              <a:lnSpc>
                <a:spcPct val="125000"/>
              </a:lnSpc>
              <a:spcBef>
                <a:spcPct val="20000"/>
              </a:spcBef>
              <a:buClr>
                <a:schemeClr val="bg2"/>
              </a:buClr>
              <a:buSzPct val="75000"/>
              <a:buFont typeface="Wingdings" panose="05000000000000000000" pitchFamily="2" charset="2"/>
              <a:buChar char="n"/>
            </a:pPr>
            <a:r>
              <a:rPr lang="zh-CN" altLang="en-US" sz="2400" spc="3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触摸按键</a:t>
            </a:r>
            <a:r>
              <a:rPr lang="en-US" altLang="zh-CN" sz="2400" spc="3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ADC</a:t>
            </a:r>
            <a:r>
              <a:rPr lang="zh-CN" altLang="en-US" sz="2400" spc="3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变化比较小</a:t>
            </a:r>
            <a:endParaRPr lang="en-US" altLang="zh-CN" sz="2400" spc="300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>
              <a:lnSpc>
                <a:spcPct val="125000"/>
              </a:lnSpc>
              <a:spcBef>
                <a:spcPct val="20000"/>
              </a:spcBef>
              <a:buClr>
                <a:schemeClr val="bg2"/>
              </a:buClr>
              <a:buSzPct val="75000"/>
            </a:pPr>
            <a:r>
              <a:rPr lang="en-US" altLang="zh-CN" sz="2400" spc="3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	</a:t>
            </a:r>
            <a:r>
              <a:rPr lang="zh-CN" altLang="en-US" sz="2400" spc="3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手潮湿一点时变化较大</a:t>
            </a:r>
            <a:endParaRPr lang="en-US" altLang="zh-CN" sz="2400" spc="300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endParaRPr lang="en-US" altLang="zh-CN" dirty="0"/>
          </a:p>
          <a:p>
            <a:endParaRPr lang="zh-CN" altLang="en-US" dirty="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Rectangle 2"/>
          <p:cNvSpPr>
            <a:spLocks noGrp="1" noChangeArrowheads="1"/>
          </p:cNvSpPr>
          <p:nvPr>
            <p:ph type="title"/>
          </p:nvPr>
        </p:nvSpPr>
        <p:spPr>
          <a:xfrm>
            <a:off x="822008" y="873760"/>
            <a:ext cx="8121650" cy="647700"/>
          </a:xfrm>
        </p:spPr>
        <p:txBody>
          <a:bodyPr/>
          <a:lstStyle/>
          <a:p>
            <a:pPr eaLnBrk="1" hangingPunct="1">
              <a:defRPr/>
            </a:pPr>
            <a:r>
              <a:rPr lang="en-US" altLang="zh-CN" sz="6000"/>
              <a:t>Q&amp;A</a:t>
            </a:r>
            <a:endParaRPr lang="en-US" altLang="zh-CN" sz="6000"/>
          </a:p>
        </p:txBody>
      </p:sp>
      <p:sp>
        <p:nvSpPr>
          <p:cNvPr id="1126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609600" y="2636838"/>
            <a:ext cx="10972800" cy="1655762"/>
          </a:xfrm>
        </p:spPr>
        <p:txBody>
          <a:bodyPr/>
          <a:lstStyle/>
          <a:p>
            <a:pPr marL="0" indent="0" algn="ctr" eaLnBrk="1" hangingPunct="1">
              <a:buFont typeface="Wingdings" panose="05000000000000000000" pitchFamily="2" charset="2"/>
              <a:buNone/>
              <a:defRPr/>
            </a:pPr>
            <a:r>
              <a:rPr lang="zh-CN" altLang="en-US" sz="4800"/>
              <a:t>谢 谢！</a:t>
            </a:r>
            <a:endParaRPr lang="zh-CN" altLang="en-US" sz="480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4E838731-E2DB-4284-83ED-693138A841F5}" type="slidenum">
              <a:rPr lang="en-US" altLang="zh-CN" smtClean="0"/>
            </a:fld>
            <a:endParaRPr lang="en-US" altLang="zh-CN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内容概要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sz="2800" dirty="0"/>
              <a:t>效果展示</a:t>
            </a:r>
            <a:endParaRPr lang="en-US" altLang="zh-CN" sz="2800" dirty="0"/>
          </a:p>
          <a:p>
            <a:r>
              <a:rPr lang="en-US" altLang="zh-CN" sz="2800" dirty="0"/>
              <a:t>ADC</a:t>
            </a:r>
            <a:r>
              <a:rPr lang="zh-CN" altLang="en-US" sz="2800" dirty="0"/>
              <a:t>读取电压</a:t>
            </a:r>
            <a:endParaRPr lang="zh-CN" altLang="en-US" sz="2800" dirty="0"/>
          </a:p>
          <a:p>
            <a:r>
              <a:rPr lang="en-US" altLang="zh-CN" sz="2800" dirty="0"/>
              <a:t>EEPROM</a:t>
            </a:r>
            <a:r>
              <a:rPr lang="zh-CN" altLang="en-US" sz="2800" dirty="0"/>
              <a:t>读写及掉电保护测试</a:t>
            </a:r>
            <a:endParaRPr lang="en-US" altLang="zh-CN" sz="2800" dirty="0"/>
          </a:p>
          <a:p>
            <a:r>
              <a:rPr lang="en-US" altLang="zh-CN" sz="2800" dirty="0"/>
              <a:t>IIC</a:t>
            </a:r>
            <a:r>
              <a:rPr lang="zh-CN" altLang="en-US" sz="2800" dirty="0"/>
              <a:t>读取</a:t>
            </a:r>
            <a:r>
              <a:rPr lang="en-US" altLang="zh-CN" sz="2800" dirty="0"/>
              <a:t>LM75</a:t>
            </a:r>
            <a:r>
              <a:rPr lang="zh-CN" altLang="en-US" sz="2800" dirty="0"/>
              <a:t>代码</a:t>
            </a:r>
            <a:endParaRPr lang="en-US" altLang="zh-CN" sz="2800" dirty="0"/>
          </a:p>
          <a:p>
            <a:r>
              <a:rPr lang="zh-CN" altLang="en-US" sz="2800" dirty="0"/>
              <a:t>触摸点灯</a:t>
            </a:r>
            <a:endParaRPr lang="en-US" altLang="zh-CN" sz="2800" dirty="0"/>
          </a:p>
          <a:p>
            <a:r>
              <a:rPr lang="zh-CN" altLang="en-US" sz="2800" dirty="0"/>
              <a:t>所遇问题</a:t>
            </a:r>
            <a:endParaRPr lang="zh-CN" altLang="en-US" sz="2800" dirty="0"/>
          </a:p>
          <a:p>
            <a:r>
              <a:rPr lang="zh-CN" altLang="en-US" sz="2800" dirty="0"/>
              <a:t>改进方案</a:t>
            </a:r>
            <a:endParaRPr lang="zh-CN" altLang="en-US" sz="2800" dirty="0"/>
          </a:p>
          <a:p>
            <a:pPr marL="0" indent="0">
              <a:buNone/>
            </a:pPr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4E838731-E2DB-4284-83ED-693138A841F5}" type="slidenum">
              <a:rPr lang="en-US" altLang="zh-CN" smtClean="0"/>
            </a:fld>
            <a:endParaRPr lang="en-US" altLang="zh-CN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效果展示</a:t>
            </a:r>
            <a:r>
              <a:rPr lang="en-US" altLang="zh-CN" dirty="0"/>
              <a:t>-</a:t>
            </a:r>
            <a:r>
              <a:rPr lang="zh-CN" altLang="en-US" dirty="0"/>
              <a:t>温度检测</a:t>
            </a:r>
            <a:endParaRPr lang="zh-CN" altLang="en-US" dirty="0"/>
          </a:p>
        </p:txBody>
      </p:sp>
      <p:pic>
        <p:nvPicPr>
          <p:cNvPr id="6" name="VID_20190829_165951">
            <a:hlinkClick r:id="" action="ppaction://media"/>
          </p:cNvPr>
          <p:cNvPicPr>
            <a:picLocks noGrp="1" noChangeAspect="1"/>
          </p:cNvPicPr>
          <p:nvPr>
            <p:ph idx="1"/>
            <a:vide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1685925" y="1298575"/>
            <a:ext cx="9090025" cy="5113338"/>
          </a:xfrm>
        </p:spPr>
      </p:pic>
      <p:sp>
        <p:nvSpPr>
          <p:cNvPr id="4" name="灯片编号占位符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4E838731-E2DB-4284-83ED-693138A841F5}" type="slidenum">
              <a:rPr lang="en-US" altLang="zh-CN" smtClean="0"/>
            </a:fld>
            <a:endParaRPr lang="en-US" altLang="zh-CN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pPr>
              <a:defRPr/>
            </a:pPr>
            <a:r>
              <a:rPr lang="zh-CN" altLang="en-US"/>
              <a:t>华中科技大学 电信学院 点团队</a:t>
            </a:r>
            <a:endParaRPr lang="en-US" altLang="zh-CN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933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效果展示</a:t>
            </a:r>
            <a:r>
              <a:rPr lang="en-US" altLang="zh-CN" dirty="0"/>
              <a:t>-</a:t>
            </a:r>
            <a:r>
              <a:rPr lang="zh-CN" altLang="en-US" dirty="0"/>
              <a:t>触摸检测</a:t>
            </a:r>
            <a:endParaRPr lang="zh-CN" altLang="en-US" dirty="0"/>
          </a:p>
        </p:txBody>
      </p:sp>
      <p:pic>
        <p:nvPicPr>
          <p:cNvPr id="6" name="VID_20190829_164411">
            <a:hlinkClick r:id="" action="ppaction://media"/>
          </p:cNvPr>
          <p:cNvPicPr>
            <a:picLocks noGrp="1" noChangeAspect="1"/>
          </p:cNvPicPr>
          <p:nvPr>
            <p:ph idx="1"/>
            <a:vide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1685925" y="1298575"/>
            <a:ext cx="9090025" cy="5113338"/>
          </a:xfrm>
        </p:spPr>
      </p:pic>
      <p:sp>
        <p:nvSpPr>
          <p:cNvPr id="4" name="灯片编号占位符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4E838731-E2DB-4284-83ED-693138A841F5}" type="slidenum">
              <a:rPr lang="en-US" altLang="zh-CN" smtClean="0"/>
            </a:fld>
            <a:endParaRPr lang="en-US" altLang="zh-CN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pPr>
              <a:defRPr/>
            </a:pPr>
            <a:r>
              <a:rPr lang="zh-CN" altLang="en-US"/>
              <a:t>华中科技大学 电信学院 点团队</a:t>
            </a:r>
            <a:endParaRPr lang="en-US" altLang="zh-CN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962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sym typeface="+mn-ea"/>
              </a:rPr>
              <a:t>整体设计思路及配置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4E838731-E2DB-4284-83ED-693138A841F5}" type="slidenum">
              <a:rPr lang="en-US" altLang="zh-CN" smtClean="0"/>
            </a:fld>
            <a:endParaRPr lang="en-US" altLang="zh-CN"/>
          </a:p>
        </p:txBody>
      </p:sp>
      <p:sp>
        <p:nvSpPr>
          <p:cNvPr id="7" name="内容占位符 2"/>
          <p:cNvSpPr>
            <a:spLocks noGrp="1"/>
          </p:cNvSpPr>
          <p:nvPr/>
        </p:nvSpPr>
        <p:spPr>
          <a:xfrm>
            <a:off x="607183" y="1299348"/>
            <a:ext cx="11249457" cy="5113337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numCol="1" anchor="t" anchorCtr="0" compatLnSpc="1"/>
          <a:lstStyle>
            <a:lvl1pPr marL="342900" indent="-342900" algn="l" rtl="0" eaLnBrk="0" fontAlgn="base" hangingPunct="0">
              <a:lnSpc>
                <a:spcPct val="125000"/>
              </a:lnSpc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SzPct val="75000"/>
              <a:buFont typeface="Wingdings" panose="05000000000000000000" pitchFamily="2" charset="2"/>
              <a:buChar char="n"/>
              <a:defRPr sz="2400" spc="30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1pPr>
            <a:lvl2pPr marL="742950" indent="-285750" algn="l" rtl="0" eaLnBrk="0" fontAlgn="base" hangingPunct="0">
              <a:lnSpc>
                <a:spcPct val="125000"/>
              </a:lnSpc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0000"/>
              <a:buFont typeface="Wingdings" panose="05000000000000000000" pitchFamily="2" charset="2"/>
              <a:buChar char="¨"/>
              <a:defRPr sz="2000" spc="30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 marL="1143000" indent="-228600" algn="l" rtl="0" eaLnBrk="0" fontAlgn="base" hangingPunct="0">
              <a:lnSpc>
                <a:spcPct val="125000"/>
              </a:lnSpc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SzPct val="65000"/>
              <a:buFont typeface="Wingdings" panose="05000000000000000000" pitchFamily="2" charset="2"/>
              <a:buChar char="n"/>
              <a:defRPr sz="1800" spc="30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 marL="1600200" indent="-228600" algn="l" rtl="0" eaLnBrk="0" fontAlgn="base" hangingPunct="0">
              <a:lnSpc>
                <a:spcPct val="125000"/>
              </a:lnSpc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70000"/>
              <a:buFont typeface="Wingdings" panose="05000000000000000000" pitchFamily="2" charset="2"/>
              <a:buChar char="¨"/>
              <a:defRPr sz="1600" spc="30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 marL="2057400" indent="-228600" algn="l" rtl="0" eaLnBrk="0" fontAlgn="base" hangingPunct="0">
              <a:lnSpc>
                <a:spcPct val="125000"/>
              </a:lnSpc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1400" spc="30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4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4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4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4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r>
              <a:rPr lang="en-US" altLang="zh-CN" dirty="0"/>
              <a:t>PORTA</a:t>
            </a:r>
            <a:r>
              <a:rPr lang="zh-CN" altLang="en-US" dirty="0"/>
              <a:t>控制数码管二极管位</a:t>
            </a:r>
            <a:endParaRPr lang="zh-CN" altLang="en-US" dirty="0"/>
          </a:p>
          <a:p>
            <a:r>
              <a:rPr lang="en-US" altLang="zh-CN" dirty="0">
                <a:sym typeface="+mn-ea"/>
              </a:rPr>
              <a:t>PORTC</a:t>
            </a:r>
            <a:r>
              <a:rPr lang="zh-CN" altLang="en-US" dirty="0">
                <a:sym typeface="+mn-ea"/>
              </a:rPr>
              <a:t>低四位控制片选位</a:t>
            </a:r>
            <a:endParaRPr lang="en-US" altLang="zh-CN" dirty="0">
              <a:sym typeface="+mn-ea"/>
            </a:endParaRPr>
          </a:p>
          <a:p>
            <a:r>
              <a:rPr lang="zh-CN" altLang="en-US" dirty="0"/>
              <a:t>以列表存储共阳数码管的段码</a:t>
            </a:r>
            <a:endParaRPr lang="en-US" altLang="zh-CN" dirty="0"/>
          </a:p>
          <a:p>
            <a:r>
              <a:rPr lang="en-US" altLang="zh-CN" dirty="0"/>
              <a:t>Timer0</a:t>
            </a:r>
            <a:r>
              <a:rPr lang="zh-CN" altLang="en-US" dirty="0"/>
              <a:t>设置四个数码管刷新时间</a:t>
            </a:r>
            <a:endParaRPr lang="en-US" altLang="zh-CN" dirty="0"/>
          </a:p>
          <a:p>
            <a:r>
              <a:rPr lang="en-US" altLang="zh-CN" dirty="0"/>
              <a:t>RB0-RB3</a:t>
            </a:r>
            <a:r>
              <a:rPr lang="zh-CN" altLang="en-US" dirty="0"/>
              <a:t>为键盘扫描</a:t>
            </a:r>
            <a:endParaRPr lang="en-US" altLang="zh-CN" dirty="0"/>
          </a:p>
          <a:p>
            <a:r>
              <a:rPr lang="en-US" altLang="zh-CN" dirty="0"/>
              <a:t>ADC</a:t>
            </a:r>
            <a:r>
              <a:rPr lang="zh-CN" altLang="en-US" dirty="0"/>
              <a:t>选择</a:t>
            </a:r>
            <a:r>
              <a:rPr lang="en-US" altLang="zh-CN" dirty="0"/>
              <a:t>RB5</a:t>
            </a:r>
            <a:r>
              <a:rPr lang="zh-CN" altLang="en-US" dirty="0"/>
              <a:t>作为输入</a:t>
            </a:r>
            <a:endParaRPr lang="en-US" altLang="zh-CN" dirty="0"/>
          </a:p>
          <a:p>
            <a:r>
              <a:rPr lang="en-US" altLang="zh-CN" dirty="0"/>
              <a:t>IIC_SDA</a:t>
            </a:r>
            <a:r>
              <a:rPr lang="zh-CN" altLang="en-US" dirty="0"/>
              <a:t>、</a:t>
            </a:r>
            <a:r>
              <a:rPr lang="en-US" altLang="zh-CN" dirty="0"/>
              <a:t>IIC_SLK</a:t>
            </a:r>
            <a:endParaRPr lang="en-US" altLang="zh-CN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ADC</a:t>
            </a:r>
            <a:r>
              <a:rPr lang="zh-CN" altLang="en-US" dirty="0"/>
              <a:t>测量</a:t>
            </a:r>
            <a:r>
              <a:rPr lang="en-US" altLang="zh-CN" dirty="0"/>
              <a:t>VDD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4E838731-E2DB-4284-83ED-693138A841F5}" type="slidenum">
              <a:rPr lang="en-US" altLang="zh-CN" smtClean="0"/>
            </a:fld>
            <a:endParaRPr lang="en-US" altLang="zh-CN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pPr>
              <a:defRPr/>
            </a:pPr>
            <a:r>
              <a:rPr lang="zh-CN" altLang="en-US"/>
              <a:t>华中科技大学 电信学院 点团队</a:t>
            </a:r>
            <a:endParaRPr lang="en-US" altLang="zh-CN" dirty="0"/>
          </a:p>
        </p:txBody>
      </p:sp>
      <p:pic>
        <p:nvPicPr>
          <p:cNvPr id="8" name="内容占位符 7"/>
          <p:cNvPicPr>
            <a:picLocks noGrp="1"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2351584" y="1412777"/>
            <a:ext cx="7827789" cy="4608512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ADC</a:t>
            </a:r>
            <a:r>
              <a:rPr lang="zh-CN" altLang="en-US" dirty="0"/>
              <a:t>设计思路及配置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4E838731-E2DB-4284-83ED-693138A841F5}" type="slidenum">
              <a:rPr lang="en-US" altLang="zh-CN" smtClean="0"/>
            </a:fld>
            <a:endParaRPr lang="en-US" altLang="zh-CN"/>
          </a:p>
        </p:txBody>
      </p:sp>
      <p:sp>
        <p:nvSpPr>
          <p:cNvPr id="7" name="内容占位符 2"/>
          <p:cNvSpPr>
            <a:spLocks noGrp="1"/>
          </p:cNvSpPr>
          <p:nvPr/>
        </p:nvSpPr>
        <p:spPr>
          <a:xfrm>
            <a:off x="607183" y="1299348"/>
            <a:ext cx="11249457" cy="5113337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numCol="1" anchor="t" anchorCtr="0" compatLnSpc="1"/>
          <a:lstStyle>
            <a:lvl1pPr marL="342900" indent="-342900" algn="l" rtl="0" eaLnBrk="0" fontAlgn="base" hangingPunct="0">
              <a:lnSpc>
                <a:spcPct val="125000"/>
              </a:lnSpc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SzPct val="75000"/>
              <a:buFont typeface="Wingdings" panose="05000000000000000000" pitchFamily="2" charset="2"/>
              <a:buChar char="n"/>
              <a:defRPr sz="2400" spc="30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1pPr>
            <a:lvl2pPr marL="742950" indent="-285750" algn="l" rtl="0" eaLnBrk="0" fontAlgn="base" hangingPunct="0">
              <a:lnSpc>
                <a:spcPct val="125000"/>
              </a:lnSpc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0000"/>
              <a:buFont typeface="Wingdings" panose="05000000000000000000" pitchFamily="2" charset="2"/>
              <a:buChar char="¨"/>
              <a:defRPr sz="2000" spc="30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 marL="1143000" indent="-228600" algn="l" rtl="0" eaLnBrk="0" fontAlgn="base" hangingPunct="0">
              <a:lnSpc>
                <a:spcPct val="125000"/>
              </a:lnSpc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SzPct val="65000"/>
              <a:buFont typeface="Wingdings" panose="05000000000000000000" pitchFamily="2" charset="2"/>
              <a:buChar char="n"/>
              <a:defRPr sz="1800" spc="30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 marL="1600200" indent="-228600" algn="l" rtl="0" eaLnBrk="0" fontAlgn="base" hangingPunct="0">
              <a:lnSpc>
                <a:spcPct val="125000"/>
              </a:lnSpc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70000"/>
              <a:buFont typeface="Wingdings" panose="05000000000000000000" pitchFamily="2" charset="2"/>
              <a:buChar char="¨"/>
              <a:defRPr sz="1600" spc="30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 marL="2057400" indent="-228600" algn="l" rtl="0" eaLnBrk="0" fontAlgn="base" hangingPunct="0">
              <a:lnSpc>
                <a:spcPct val="125000"/>
              </a:lnSpc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1400" spc="30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4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4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4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4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r>
              <a:rPr lang="zh-CN" altLang="en-US" dirty="0"/>
              <a:t>配置</a:t>
            </a:r>
            <a:r>
              <a:rPr lang="en-US" altLang="zh-CN" dirty="0"/>
              <a:t>AD</a:t>
            </a:r>
            <a:r>
              <a:rPr lang="zh-CN" altLang="en-US" dirty="0"/>
              <a:t>的三个寄存器，根据需要选择</a:t>
            </a:r>
            <a:endParaRPr lang="en-US" altLang="zh-CN" dirty="0"/>
          </a:p>
          <a:p>
            <a:r>
              <a:rPr lang="zh-CN" altLang="en-US" dirty="0"/>
              <a:t>参考电压（</a:t>
            </a:r>
            <a:r>
              <a:rPr lang="en-US" altLang="zh-CN" dirty="0"/>
              <a:t>FVR</a:t>
            </a:r>
            <a:r>
              <a:rPr lang="zh-CN" altLang="en-US" dirty="0"/>
              <a:t>或者</a:t>
            </a:r>
            <a:r>
              <a:rPr lang="en-US" altLang="zh-CN" dirty="0"/>
              <a:t>VDD</a:t>
            </a:r>
            <a:r>
              <a:rPr lang="zh-CN" altLang="en-US" dirty="0"/>
              <a:t>）</a:t>
            </a:r>
            <a:endParaRPr lang="en-US" altLang="zh-CN" dirty="0"/>
          </a:p>
          <a:p>
            <a:r>
              <a:rPr lang="en-US" altLang="zh-CN" dirty="0"/>
              <a:t>ADC</a:t>
            </a:r>
            <a:r>
              <a:rPr lang="zh-CN" altLang="en-US" dirty="0"/>
              <a:t>精度（</a:t>
            </a:r>
            <a:r>
              <a:rPr lang="en-US" altLang="zh-CN" dirty="0"/>
              <a:t>12</a:t>
            </a:r>
            <a:r>
              <a:rPr lang="zh-CN" altLang="en-US" dirty="0"/>
              <a:t>位或者</a:t>
            </a:r>
            <a:r>
              <a:rPr lang="en-US" altLang="zh-CN" dirty="0"/>
              <a:t>10</a:t>
            </a:r>
            <a:r>
              <a:rPr lang="zh-CN" altLang="en-US" dirty="0"/>
              <a:t>位）</a:t>
            </a:r>
            <a:endParaRPr lang="en-US" altLang="zh-CN" dirty="0"/>
          </a:p>
          <a:p>
            <a:r>
              <a:rPr lang="zh-CN" altLang="en-US" dirty="0"/>
              <a:t>数据排列方式（左对齐或者右对齐）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计算</a:t>
            </a:r>
            <a:endParaRPr lang="en-US" altLang="zh-CN" dirty="0"/>
          </a:p>
          <a:p>
            <a:pPr marL="0" indent="0">
              <a:buNone/>
            </a:pPr>
            <a:r>
              <a:rPr lang="en-US" altLang="zh-CN" dirty="0"/>
              <a:t>	</a:t>
            </a:r>
            <a:r>
              <a:rPr lang="zh-CN" altLang="en-US" dirty="0"/>
              <a:t>可以直接得到</a:t>
            </a:r>
            <a:r>
              <a:rPr lang="en-US" altLang="zh-CN" dirty="0"/>
              <a:t>12</a:t>
            </a:r>
            <a:r>
              <a:rPr lang="zh-CN" altLang="en-US" dirty="0"/>
              <a:t>位或</a:t>
            </a:r>
            <a:r>
              <a:rPr lang="en-US" altLang="zh-CN" dirty="0"/>
              <a:t>10</a:t>
            </a:r>
            <a:r>
              <a:rPr lang="zh-CN" altLang="en-US" dirty="0"/>
              <a:t>位二进制数字，也可以换算成与参考电压对应的电压实际值</a:t>
            </a:r>
            <a:endParaRPr lang="en-US" altLang="zh-CN" dirty="0"/>
          </a:p>
          <a:p>
            <a:r>
              <a:rPr lang="zh-CN" altLang="en-US" dirty="0"/>
              <a:t>数码管显示</a:t>
            </a:r>
            <a:endParaRPr lang="en-US" altLang="zh-CN" dirty="0"/>
          </a:p>
          <a:p>
            <a:endParaRPr lang="zh-CN" altLang="en-US" dirty="0"/>
          </a:p>
          <a:p>
            <a:endParaRPr lang="zh-CN" altLang="en-US" dirty="0"/>
          </a:p>
          <a:p>
            <a:endParaRPr lang="en-US" altLang="zh-CN" dirty="0"/>
          </a:p>
        </p:txBody>
      </p:sp>
      <p:sp>
        <p:nvSpPr>
          <p:cNvPr id="3" name="内容占位符 2"/>
          <p:cNvSpPr>
            <a:spLocks noGrp="1"/>
          </p:cNvSpPr>
          <p:nvPr/>
        </p:nvSpPr>
        <p:spPr>
          <a:xfrm>
            <a:off x="752598" y="1299348"/>
            <a:ext cx="11249457" cy="5113337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numCol="1" anchor="t" anchorCtr="0" compatLnSpc="1"/>
          <a:lstStyle>
            <a:lvl1pPr marL="342900" indent="-342900" algn="l" rtl="0" eaLnBrk="0" fontAlgn="base" hangingPunct="0">
              <a:lnSpc>
                <a:spcPct val="125000"/>
              </a:lnSpc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SzPct val="75000"/>
              <a:buFont typeface="Wingdings" panose="05000000000000000000" pitchFamily="2" charset="2"/>
              <a:buChar char="n"/>
              <a:defRPr sz="2400" spc="30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1pPr>
            <a:lvl2pPr marL="742950" indent="-285750" algn="l" rtl="0" eaLnBrk="0" fontAlgn="base" hangingPunct="0">
              <a:lnSpc>
                <a:spcPct val="125000"/>
              </a:lnSpc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0000"/>
              <a:buFont typeface="Wingdings" panose="05000000000000000000" pitchFamily="2" charset="2"/>
              <a:buChar char="¨"/>
              <a:defRPr sz="2000" spc="30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 marL="1143000" indent="-228600" algn="l" rtl="0" eaLnBrk="0" fontAlgn="base" hangingPunct="0">
              <a:lnSpc>
                <a:spcPct val="125000"/>
              </a:lnSpc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SzPct val="65000"/>
              <a:buFont typeface="Wingdings" panose="05000000000000000000" pitchFamily="2" charset="2"/>
              <a:buChar char="n"/>
              <a:defRPr sz="1800" spc="30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 marL="1600200" indent="-228600" algn="l" rtl="0" eaLnBrk="0" fontAlgn="base" hangingPunct="0">
              <a:lnSpc>
                <a:spcPct val="125000"/>
              </a:lnSpc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70000"/>
              <a:buFont typeface="Wingdings" panose="05000000000000000000" pitchFamily="2" charset="2"/>
              <a:buChar char="¨"/>
              <a:defRPr sz="1600" spc="30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 marL="2057400" indent="-228600" algn="l" rtl="0" eaLnBrk="0" fontAlgn="base" hangingPunct="0">
              <a:lnSpc>
                <a:spcPct val="125000"/>
              </a:lnSpc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1400" spc="30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4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4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4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4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endParaRPr lang="en-US" altLang="zh-CN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EEPROM</a:t>
            </a:r>
            <a:r>
              <a:rPr lang="zh-CN" altLang="en-US" dirty="0"/>
              <a:t>掉电保护测试</a:t>
            </a:r>
            <a:endParaRPr lang="zh-CN" altLang="en-US" dirty="0"/>
          </a:p>
        </p:txBody>
      </p:sp>
      <p:pic>
        <p:nvPicPr>
          <p:cNvPr id="6" name="内容占位符 5"/>
          <p:cNvPicPr>
            <a:picLocks noGrp="1"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2135560" y="1196752"/>
            <a:ext cx="8411495" cy="5204323"/>
          </a:xfrm>
          <a:prstGeom prst="rect">
            <a:avLst/>
          </a:prstGeom>
        </p:spPr>
      </p:pic>
      <p:sp>
        <p:nvSpPr>
          <p:cNvPr id="4" name="灯片编号占位符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4E838731-E2DB-4284-83ED-693138A841F5}" type="slidenum">
              <a:rPr lang="en-US" altLang="zh-CN" smtClean="0"/>
            </a:fld>
            <a:endParaRPr lang="en-US" altLang="zh-CN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pPr>
              <a:defRPr/>
            </a:pPr>
            <a:r>
              <a:rPr lang="zh-CN" altLang="en-US"/>
              <a:t>华中科技大学 电信学院 点团队</a:t>
            </a:r>
            <a:endParaRPr lang="en-US" altLang="zh-CN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EEPROM</a:t>
            </a:r>
            <a:r>
              <a:rPr lang="zh-CN" altLang="en-US" dirty="0"/>
              <a:t>设计思路及配置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4E838731-E2DB-4284-83ED-693138A841F5}" type="slidenum">
              <a:rPr lang="en-US" altLang="zh-CN" smtClean="0"/>
            </a:fld>
            <a:endParaRPr lang="en-US" altLang="zh-CN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pPr>
              <a:defRPr/>
            </a:pPr>
            <a:r>
              <a:rPr lang="zh-CN" altLang="en-US"/>
              <a:t>华中科技大学 电信学院 点团队</a:t>
            </a:r>
            <a:endParaRPr lang="en-US" altLang="zh-CN" dirty="0"/>
          </a:p>
        </p:txBody>
      </p:sp>
      <p:sp>
        <p:nvSpPr>
          <p:cNvPr id="6" name="内容占位符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读入键值，将键盘读入的值写入</a:t>
            </a:r>
            <a:r>
              <a:rPr lang="en-US" altLang="zh-CN" dirty="0"/>
              <a:t>EEPROM</a:t>
            </a:r>
            <a:r>
              <a:rPr lang="zh-CN" altLang="en-US" dirty="0"/>
              <a:t>中</a:t>
            </a:r>
            <a:endParaRPr lang="en-US" altLang="zh-CN" dirty="0"/>
          </a:p>
          <a:p>
            <a:r>
              <a:rPr lang="zh-CN" altLang="en-US" dirty="0"/>
              <a:t>将读入的键值显示在数码管上</a:t>
            </a:r>
            <a:endParaRPr lang="en-US" altLang="zh-CN" dirty="0"/>
          </a:p>
          <a:p>
            <a:r>
              <a:rPr lang="zh-CN" altLang="en-US" dirty="0"/>
              <a:t>断电（拔插</a:t>
            </a:r>
            <a:r>
              <a:rPr lang="en-US" altLang="zh-CN" dirty="0"/>
              <a:t>VDD</a:t>
            </a:r>
            <a:r>
              <a:rPr lang="zh-CN" altLang="en-US" dirty="0"/>
              <a:t>连接线）</a:t>
            </a:r>
            <a:endParaRPr lang="en-US" altLang="zh-CN" dirty="0"/>
          </a:p>
          <a:p>
            <a:r>
              <a:rPr lang="zh-CN" altLang="en-US" dirty="0"/>
              <a:t>读取</a:t>
            </a:r>
            <a:r>
              <a:rPr lang="en-US" altLang="zh-CN" dirty="0"/>
              <a:t>EEPROM</a:t>
            </a:r>
            <a:r>
              <a:rPr lang="zh-CN" altLang="en-US" dirty="0"/>
              <a:t>中的数字并打印</a:t>
            </a:r>
            <a:endParaRPr lang="zh-CN" altLang="en-US" dirty="0"/>
          </a:p>
        </p:txBody>
      </p:sp>
    </p:spTree>
  </p:cSld>
  <p:clrMapOvr>
    <a:masterClrMapping/>
  </p:clrMapOvr>
</p:sld>
</file>

<file path=ppt/tags/tag1.xml><?xml version="1.0" encoding="utf-8"?>
<p:tagLst xmlns:p="http://schemas.openxmlformats.org/presentationml/2006/main">
  <p:tag name="KSO_WM_SLIDE_MODEL_TYPE" val="cover"/>
</p:tagLst>
</file>

<file path=ppt/theme/theme1.xml><?xml version="1.0" encoding="utf-8"?>
<a:theme xmlns:a="http://schemas.openxmlformats.org/drawingml/2006/main" name="Pixel">
  <a:themeElements>
    <a:clrScheme name="Pixel 12">
      <a:dk1>
        <a:srgbClr val="000000"/>
      </a:dk1>
      <a:lt1>
        <a:srgbClr val="FFFFFF"/>
      </a:lt1>
      <a:dk2>
        <a:srgbClr val="000000"/>
      </a:dk2>
      <a:lt2>
        <a:srgbClr val="00007D"/>
      </a:lt2>
      <a:accent1>
        <a:srgbClr val="9999FF"/>
      </a:accent1>
      <a:accent2>
        <a:srgbClr val="9999CC"/>
      </a:accent2>
      <a:accent3>
        <a:srgbClr val="FFFFFF"/>
      </a:accent3>
      <a:accent4>
        <a:srgbClr val="000000"/>
      </a:accent4>
      <a:accent5>
        <a:srgbClr val="CACAFF"/>
      </a:accent5>
      <a:accent6>
        <a:srgbClr val="8A8AB9"/>
      </a:accent6>
      <a:hlink>
        <a:srgbClr val="666699"/>
      </a:hlink>
      <a:folHlink>
        <a:srgbClr val="CCCCE6"/>
      </a:folHlink>
    </a:clrScheme>
    <a:fontScheme name="Pixel">
      <a:majorFont>
        <a:latin typeface="Times New Roman"/>
        <a:ea typeface="宋体"/>
        <a:cs typeface=""/>
      </a:majorFont>
      <a:minorFont>
        <a:latin typeface="Times New Roman"/>
        <a:ea typeface="宋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raClrSchemeLst>
    <a:extraClrScheme>
      <a:clrScheme name="Pixel 1">
        <a:dk1>
          <a:srgbClr val="0066FF"/>
        </a:dk1>
        <a:lt1>
          <a:srgbClr val="FFFFFF"/>
        </a:lt1>
        <a:dk2>
          <a:srgbClr val="000066"/>
        </a:dk2>
        <a:lt2>
          <a:srgbClr val="FFFFFF"/>
        </a:lt2>
        <a:accent1>
          <a:srgbClr val="6699FF"/>
        </a:accent1>
        <a:accent2>
          <a:srgbClr val="3333FF"/>
        </a:accent2>
        <a:accent3>
          <a:srgbClr val="AAAAB8"/>
        </a:accent3>
        <a:accent4>
          <a:srgbClr val="DADADA"/>
        </a:accent4>
        <a:accent5>
          <a:srgbClr val="B8CAFF"/>
        </a:accent5>
        <a:accent6>
          <a:srgbClr val="2D2DE7"/>
        </a:accent6>
        <a:hlink>
          <a:srgbClr val="FFCC00"/>
        </a:hlink>
        <a:folHlink>
          <a:srgbClr val="0000CC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ixel 2">
        <a:dk1>
          <a:srgbClr val="009999"/>
        </a:dk1>
        <a:lt1>
          <a:srgbClr val="FFFFFF"/>
        </a:lt1>
        <a:dk2>
          <a:srgbClr val="334B49"/>
        </a:dk2>
        <a:lt2>
          <a:srgbClr val="FFFFFF"/>
        </a:lt2>
        <a:accent1>
          <a:srgbClr val="33CCCC"/>
        </a:accent1>
        <a:accent2>
          <a:srgbClr val="008080"/>
        </a:accent2>
        <a:accent3>
          <a:srgbClr val="ADB1B1"/>
        </a:accent3>
        <a:accent4>
          <a:srgbClr val="DADADA"/>
        </a:accent4>
        <a:accent5>
          <a:srgbClr val="ADE2E2"/>
        </a:accent5>
        <a:accent6>
          <a:srgbClr val="007373"/>
        </a:accent6>
        <a:hlink>
          <a:srgbClr val="FFCC00"/>
        </a:hlink>
        <a:folHlink>
          <a:srgbClr val="00666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ixel 3">
        <a:dk1>
          <a:srgbClr val="006699"/>
        </a:dk1>
        <a:lt1>
          <a:srgbClr val="FFFFFF"/>
        </a:lt1>
        <a:dk2>
          <a:srgbClr val="333399"/>
        </a:dk2>
        <a:lt2>
          <a:srgbClr val="FFFFFF"/>
        </a:lt2>
        <a:accent1>
          <a:srgbClr val="0099CC"/>
        </a:accent1>
        <a:accent2>
          <a:srgbClr val="0386AF"/>
        </a:accent2>
        <a:accent3>
          <a:srgbClr val="ADADCA"/>
        </a:accent3>
        <a:accent4>
          <a:srgbClr val="DADADA"/>
        </a:accent4>
        <a:accent5>
          <a:srgbClr val="AACAE2"/>
        </a:accent5>
        <a:accent6>
          <a:srgbClr val="02799E"/>
        </a:accent6>
        <a:hlink>
          <a:srgbClr val="FFCC00"/>
        </a:hlink>
        <a:folHlink>
          <a:srgbClr val="6699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ixel 4">
        <a:dk1>
          <a:srgbClr val="008080"/>
        </a:dk1>
        <a:lt1>
          <a:srgbClr val="FFFFFF"/>
        </a:lt1>
        <a:dk2>
          <a:srgbClr val="2F978D"/>
        </a:dk2>
        <a:lt2>
          <a:srgbClr val="FFFFFF"/>
        </a:lt2>
        <a:accent1>
          <a:srgbClr val="0099FF"/>
        </a:accent1>
        <a:accent2>
          <a:srgbClr val="009999"/>
        </a:accent2>
        <a:accent3>
          <a:srgbClr val="ADC9C5"/>
        </a:accent3>
        <a:accent4>
          <a:srgbClr val="DADADA"/>
        </a:accent4>
        <a:accent5>
          <a:srgbClr val="AACAFF"/>
        </a:accent5>
        <a:accent6>
          <a:srgbClr val="008A8A"/>
        </a:accent6>
        <a:hlink>
          <a:srgbClr val="FFFFCC"/>
        </a:hlink>
        <a:folHlink>
          <a:srgbClr val="70CAC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ixel 5">
        <a:dk1>
          <a:srgbClr val="822504"/>
        </a:dk1>
        <a:lt1>
          <a:srgbClr val="FFFFFF"/>
        </a:lt1>
        <a:dk2>
          <a:srgbClr val="330000"/>
        </a:dk2>
        <a:lt2>
          <a:srgbClr val="FFFFFF"/>
        </a:lt2>
        <a:accent1>
          <a:srgbClr val="FF9900"/>
        </a:accent1>
        <a:accent2>
          <a:srgbClr val="9E2A06"/>
        </a:accent2>
        <a:accent3>
          <a:srgbClr val="ADAAAA"/>
        </a:accent3>
        <a:accent4>
          <a:srgbClr val="DADADA"/>
        </a:accent4>
        <a:accent5>
          <a:srgbClr val="FFCAAA"/>
        </a:accent5>
        <a:accent6>
          <a:srgbClr val="8F2505"/>
        </a:accent6>
        <a:hlink>
          <a:srgbClr val="FF3300"/>
        </a:hlink>
        <a:folHlink>
          <a:srgbClr val="7C0704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ixel 6">
        <a:dk1>
          <a:srgbClr val="336600"/>
        </a:dk1>
        <a:lt1>
          <a:srgbClr val="FFFFFF"/>
        </a:lt1>
        <a:dk2>
          <a:srgbClr val="4A7911"/>
        </a:dk2>
        <a:lt2>
          <a:srgbClr val="FFFFFF"/>
        </a:lt2>
        <a:accent1>
          <a:srgbClr val="666633"/>
        </a:accent1>
        <a:accent2>
          <a:srgbClr val="669900"/>
        </a:accent2>
        <a:accent3>
          <a:srgbClr val="B1BEAA"/>
        </a:accent3>
        <a:accent4>
          <a:srgbClr val="DADADA"/>
        </a:accent4>
        <a:accent5>
          <a:srgbClr val="B8B8AD"/>
        </a:accent5>
        <a:accent6>
          <a:srgbClr val="5C8A00"/>
        </a:accent6>
        <a:hlink>
          <a:srgbClr val="FFCC00"/>
        </a:hlink>
        <a:folHlink>
          <a:srgbClr val="99CC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ixel 7">
        <a:dk1>
          <a:srgbClr val="000000"/>
        </a:dk1>
        <a:lt1>
          <a:srgbClr val="FFFFFF"/>
        </a:lt1>
        <a:dk2>
          <a:srgbClr val="000000"/>
        </a:dk2>
        <a:lt2>
          <a:srgbClr val="CC3300"/>
        </a:lt2>
        <a:accent1>
          <a:srgbClr val="FFCC00"/>
        </a:accent1>
        <a:accent2>
          <a:srgbClr val="CC6600"/>
        </a:accent2>
        <a:accent3>
          <a:srgbClr val="FFFFFF"/>
        </a:accent3>
        <a:accent4>
          <a:srgbClr val="000000"/>
        </a:accent4>
        <a:accent5>
          <a:srgbClr val="FFE2AA"/>
        </a:accent5>
        <a:accent6>
          <a:srgbClr val="B95C00"/>
        </a:accent6>
        <a:hlink>
          <a:srgbClr val="663300"/>
        </a:hlink>
        <a:folHlink>
          <a:srgbClr val="CC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ixel 8">
        <a:dk1>
          <a:srgbClr val="003300"/>
        </a:dk1>
        <a:lt1>
          <a:srgbClr val="FFFFFF"/>
        </a:lt1>
        <a:dk2>
          <a:srgbClr val="000000"/>
        </a:dk2>
        <a:lt2>
          <a:srgbClr val="336600"/>
        </a:lt2>
        <a:accent1>
          <a:srgbClr val="CCCC00"/>
        </a:accent1>
        <a:accent2>
          <a:srgbClr val="669900"/>
        </a:accent2>
        <a:accent3>
          <a:srgbClr val="FFFFFF"/>
        </a:accent3>
        <a:accent4>
          <a:srgbClr val="002A00"/>
        </a:accent4>
        <a:accent5>
          <a:srgbClr val="E2E2AA"/>
        </a:accent5>
        <a:accent6>
          <a:srgbClr val="5C8A00"/>
        </a:accent6>
        <a:hlink>
          <a:srgbClr val="333300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ixel 9">
        <a:dk1>
          <a:srgbClr val="000000"/>
        </a:dk1>
        <a:lt1>
          <a:srgbClr val="FFFFFF"/>
        </a:lt1>
        <a:dk2>
          <a:srgbClr val="000000"/>
        </a:dk2>
        <a:lt2>
          <a:srgbClr val="440044"/>
        </a:lt2>
        <a:accent1>
          <a:srgbClr val="FFCCCC"/>
        </a:accent1>
        <a:accent2>
          <a:srgbClr val="790571"/>
        </a:accent2>
        <a:accent3>
          <a:srgbClr val="FFFFFF"/>
        </a:accent3>
        <a:accent4>
          <a:srgbClr val="000000"/>
        </a:accent4>
        <a:accent5>
          <a:srgbClr val="FFE2E2"/>
        </a:accent5>
        <a:accent6>
          <a:srgbClr val="6D0466"/>
        </a:accent6>
        <a:hlink>
          <a:srgbClr val="993366"/>
        </a:hlink>
        <a:folHlink>
          <a:srgbClr val="9F839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ixel 10">
        <a:dk1>
          <a:srgbClr val="000000"/>
        </a:dk1>
        <a:lt1>
          <a:srgbClr val="FFFFFF"/>
        </a:lt1>
        <a:dk2>
          <a:srgbClr val="000000"/>
        </a:dk2>
        <a:lt2>
          <a:srgbClr val="FF9900"/>
        </a:lt2>
        <a:accent1>
          <a:srgbClr val="FFCC99"/>
        </a:accent1>
        <a:accent2>
          <a:srgbClr val="FBA313"/>
        </a:accent2>
        <a:accent3>
          <a:srgbClr val="FFFFFF"/>
        </a:accent3>
        <a:accent4>
          <a:srgbClr val="000000"/>
        </a:accent4>
        <a:accent5>
          <a:srgbClr val="FFE2CA"/>
        </a:accent5>
        <a:accent6>
          <a:srgbClr val="E39310"/>
        </a:accent6>
        <a:hlink>
          <a:srgbClr val="CC3300"/>
        </a:hlink>
        <a:folHlink>
          <a:srgbClr val="FCC66E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ixel 11">
        <a:dk1>
          <a:srgbClr val="000000"/>
        </a:dk1>
        <a:lt1>
          <a:srgbClr val="FFFFFF"/>
        </a:lt1>
        <a:dk2>
          <a:srgbClr val="000000"/>
        </a:dk2>
        <a:lt2>
          <a:srgbClr val="779F92"/>
        </a:lt2>
        <a:accent1>
          <a:srgbClr val="33CCCC"/>
        </a:accent1>
        <a:accent2>
          <a:srgbClr val="9DC2D7"/>
        </a:accent2>
        <a:accent3>
          <a:srgbClr val="FFFFFF"/>
        </a:accent3>
        <a:accent4>
          <a:srgbClr val="000000"/>
        </a:accent4>
        <a:accent5>
          <a:srgbClr val="ADE2E2"/>
        </a:accent5>
        <a:accent6>
          <a:srgbClr val="8EB0C3"/>
        </a:accent6>
        <a:hlink>
          <a:srgbClr val="006666"/>
        </a:hlink>
        <a:folHlink>
          <a:srgbClr val="CCCC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ixel 12">
        <a:dk1>
          <a:srgbClr val="000000"/>
        </a:dk1>
        <a:lt1>
          <a:srgbClr val="FFFFFF"/>
        </a:lt1>
        <a:dk2>
          <a:srgbClr val="000000"/>
        </a:dk2>
        <a:lt2>
          <a:srgbClr val="00007D"/>
        </a:lt2>
        <a:accent1>
          <a:srgbClr val="9999FF"/>
        </a:accent1>
        <a:accent2>
          <a:srgbClr val="9999CC"/>
        </a:accent2>
        <a:accent3>
          <a:srgbClr val="FFFFFF"/>
        </a:accent3>
        <a:accent4>
          <a:srgbClr val="000000"/>
        </a:accent4>
        <a:accent5>
          <a:srgbClr val="CACAFF"/>
        </a:accent5>
        <a:accent6>
          <a:srgbClr val="8A8AB9"/>
        </a:accent6>
        <a:hlink>
          <a:srgbClr val="666699"/>
        </a:hlink>
        <a:folHlink>
          <a:srgbClr val="CCCCE6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博士答辩模板</Template>
  <TotalTime>0</TotalTime>
  <Words>797</Words>
  <Application>WPS 演示</Application>
  <PresentationFormat>宽屏</PresentationFormat>
  <Paragraphs>132</Paragraphs>
  <Slides>15</Slides>
  <Notes>6</Notes>
  <HiddenSlides>0</HiddenSlides>
  <MMClips>2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15</vt:i4>
      </vt:variant>
    </vt:vector>
  </HeadingPairs>
  <TitlesOfParts>
    <vt:vector size="23" baseType="lpstr">
      <vt:lpstr>Arial</vt:lpstr>
      <vt:lpstr>宋体</vt:lpstr>
      <vt:lpstr>Wingdings</vt:lpstr>
      <vt:lpstr>微软雅黑</vt:lpstr>
      <vt:lpstr>Times New Roman</vt:lpstr>
      <vt:lpstr>Calibri</vt:lpstr>
      <vt:lpstr>Arial Unicode MS</vt:lpstr>
      <vt:lpstr>Pixel</vt:lpstr>
      <vt:lpstr>微机原理 实验六</vt:lpstr>
      <vt:lpstr>内容概要</vt:lpstr>
      <vt:lpstr>效果展示-温度检测</vt:lpstr>
      <vt:lpstr>效果展示-触摸检测</vt:lpstr>
      <vt:lpstr>整体设计思路及配置</vt:lpstr>
      <vt:lpstr>ADC测量VDD</vt:lpstr>
      <vt:lpstr>ADC设计思路及配置</vt:lpstr>
      <vt:lpstr>EEPROM掉电保护测试</vt:lpstr>
      <vt:lpstr>EEPROM设计思路及配置</vt:lpstr>
      <vt:lpstr>IIC读取LM75B温度显示</vt:lpstr>
      <vt:lpstr>IIC设计思路和配置</vt:lpstr>
      <vt:lpstr>PowerPoint 演示文稿</vt:lpstr>
      <vt:lpstr>触摸点灯</vt:lpstr>
      <vt:lpstr>所遇问题及解决方案</vt:lpstr>
      <vt:lpstr>Q&amp;A</vt:lpstr>
    </vt:vector>
  </TitlesOfParts>
  <Company>wliu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ELWG学期研发工作汇报模板</dc:title>
  <dc:creator>黑晓军</dc:creator>
  <cp:lastModifiedBy>Torres</cp:lastModifiedBy>
  <cp:revision>935</cp:revision>
  <dcterms:created xsi:type="dcterms:W3CDTF">2006-05-03T02:09:00Z</dcterms:created>
  <dcterms:modified xsi:type="dcterms:W3CDTF">2019-08-29T12:04:53Z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2052-11.1.0.8907</vt:lpwstr>
  </property>
</Properties>
</file>

<file path=docProps/thumbnail.jpeg>
</file>